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05341-5F3F-4F3A-84F0-8616F4415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5C6DC7-8B8B-4B60-9DA0-8674547A34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C0F9A-D35B-4250-A508-80C5F73DB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6F3DCF-A1CF-4472-9FF2-8A1B11A10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5DFA002-8801-44F7-AE8B-9D26E2114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15A048-5925-41C5-9426-8184FCDE3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B789D5-4753-4D9E-9FC2-719B0615F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70F415-3EA0-4E00-B745-8807C0FDC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A9888A-AF88-431B-AA9A-5564B849A3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BC169-5490-4E8C-B293-05D1780DD2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1AB0F-0FFB-451B-B944-CCC18B60C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501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开学安全排查报告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安全排查工作概述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校园环境安全排查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教学设施安全排查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食品安全排查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学生安全排查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安全排查总结与建议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安全排查工作概述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提高安全管理水平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通过排查，发现安全管理中的不足和漏洞，及时改进和优化安全管理措施，提高学校的安全管理水平。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营造安全和谐的校园环境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通过安全排查，营造一个安全、和谐的校园环境，让师生安心、舒适地学习和生活。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确保校园安全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通过安全排查，及时发现和消除校园内存在的安全隐患，保障师生的人身安全和财产安全。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校园内所有场所，包括教室、实验室、图书馆、体育馆、宿舍、食堂等。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采用实地查看、检查记录、询问师生等方式进行排查，同时结合定期检查和不定期抽查的方式，确保排查工作的全面性和有效性。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排查重点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重点关注消防安全、电气安全、食品安全等方面，以及校园内的人员流动和疫情防控措施。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排查范围和方法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校园环境安全排查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6250" r="6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校舍安全管理制度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建立完善的校舍安全管理制度，定期进行校舍安全检查，及时发现和排除安全隐患。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校舍结构安全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检查校舍的建筑结构是否稳固，是否存在裂缝、倾斜等问题，确保校舍能够承受自然灾害和其他外力影响。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校舍设备安全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检查校舍内的设备是否符合安全标准，是否存在电线老化、插座松动等安全隐患。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校舍安全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确保校园内消防器材的配备符合相关规定，包括灭火器、消防栓、烟雾探测器等。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消防器材配备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消防通道畅通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消防演练与培训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检查校园内的消防通道是否畅通无阻，是否存在杂物堆放、上锁等问题。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定期组织学生进行消防演练和培训，提高师生的消防安全意识和自救能力。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消防设施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检查校园周边交通状况，确保学生上下学安全，避免交通拥堵和事故的发生。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000" r="17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交通环境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加强校园周边治安巡逻，与当地公安机关保持密切联系，确保校园周边治安环境良好。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治安环境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保持校园周边环境的整洁卫生，及时清理垃圾，防止环境污染和疾病传播。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卫生环境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校园周边环境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教学设施安全排查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确保门窗完好无损，无破损玻璃，门可以正常关闭，窗户可以正常打开和关闭。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教室门窗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检查教室照明设施是否完好，灯具无损坏，照明正常，同时也要注意采光情况。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教室照明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检查教室内的消防设施是否完好，灭火器是否在有效期内，消防栓是否可以正常使用。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教室消防设施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教室安全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实验台稳固，无损坏，电线、插头等无裸露。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实验器材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实验器材完好，无损坏，无过期药品。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通风设备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实验室通风设备正常工作，排气扇、空调等设备可以正常使用。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实验设施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6792" b="167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检查体育场地是否平整，无破损，无障碍物。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场地安全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健身器材完好，无损坏，符合安全标准。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健身器材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检查防护设备是否齐全，如护膝、护腕等。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防护设备</a:t>
            </a:r>
          </a:p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体育设施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https://d.book118.com/138035013054006030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2024-09-06T19:07:16.789</cp:lastPrinted>
  <dcterms:created xsi:type="dcterms:W3CDTF">2024-09-06T11:07:16Z</dcterms:created>
  <dcterms:modified xsi:type="dcterms:W3CDTF">2024-09-06T11:07:18Z</dcterms:modified>
</cp:coreProperties>
</file>