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E72D4-24B1-44F8-A52C-8B6824963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ED434-1B6D-448B-BBE1-7C0BCC32F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010D7-283C-4291-A8A0-1B76D4B25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A7769-D390-4BBE-BBDC-76494481F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A6E7C7-B852-43D6-9998-4C77B239A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02124A-D473-43B0-B76B-F8C85A88D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6BE8A4-052A-446A-A9B8-7B5AEBBD1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F7BB3-3A57-491B-A88A-D1D1A8AD5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8241F0-0B6B-4102-B390-5B3FC0626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DCC98-31DE-4D24-ACDB-E14C8C0BA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E06AB-63E2-42C7-92BD-F8346147D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3507411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大学生预防艾滋病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大学生预防艾滋病的措施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大学生艾滋病防治的宣传教育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大学生参与艾滋病防治的行动计划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艾滋病是一种由人类免疫缺陷病毒（HIV）引起的传染病，通过性行为、血液传播和母婴传播。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大学生是艾滋病预防的重点人群，因为大学生处于性活跃期，且对性健康知识了解不足，容易感染艾滋病病毒。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提高大学生对艾滋病的认识和预防意识，减少感染风险。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9292" r="19292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7645" b="764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9711" r="971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3767" r="13767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促进大学生养成健康的生活方式和性行为习惯，保护自己和他人的健康。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推动大学校园内预防艾滋病的宣传和教育，促进社会的健康和稳定发展。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艾滋病的基本知识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艾滋病是一种由人类免疫缺陷病毒（HIV）引起的传染病，主要攻击人体免疫系统，导致身体虚弱，容易感染其他疾病。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艾滋病主要通过性接触、血液传播和母婴传播。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172" b="151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感染HIV后，经过数年的潜伏期，可能出现发热、头痛、疲劳、淋巴结肿大等症状。随着病情发展，可能出现各种机会性感染和恶性肿瘤。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艾滋病对个人身心健康造成严重影响，降低生活质量，增加家庭和社会负担。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906" r="2990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通过检测血液中的HIV抗体进行诊断。窗口期后进行检测，若抗体阳性，则可确诊为艾滋病。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目前尚无治愈艾滋病的方法，但抗病毒治疗可以有效抑制病毒复制，提高免疫力和减少并发症的发生。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大学生预防艾滋病的措施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大学生应了解艾滋病的传播途径，包括血液传播、性传播和母婴传播，从而避免接触感染源。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了解艾滋病传播途径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大学生应增强自我保护意识，避免与他人共用注射器、牙刷等个人物品，以及避免不必要的输血和注射。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增强安全意识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大学生应注意个人卫生，保持清洁，避免接触可能携带病毒的血液、精液、阴道分泌物等体液。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关注个人卫生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提高自我保护意识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417" r="16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避免不安全的文身、穿耳洞等行为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这些行为有可能导致皮肤破损，增加感染艾滋病病毒的风险。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安全性行为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大学生应采取安全性行为，使用安全套等避孕工具，避免性传播感染艾滋病病毒。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避免吸毒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吸毒是艾滋病传播的高风险行为，大学生应避免吸毒，不与他人共用注射器。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避免危险行为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https://d.book118.com/138035074115006047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2024-09-29T03:06:55.883</cp:lastPrinted>
  <dcterms:created xsi:type="dcterms:W3CDTF">2024-09-28T19:06:55Z</dcterms:created>
  <dcterms:modified xsi:type="dcterms:W3CDTF">2024-09-28T19:06:57Z</dcterms:modified>
</cp:coreProperties>
</file>