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C8E2E3-0735-4617-B27E-85E4AA6E3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6BA4A0-8F24-4C8A-9AF3-3F0C33CCEB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F8010F-93C3-4CCE-8802-1CF387D3C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F25F45-938A-4A53-817A-344F34073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B1B9C0-F859-48F9-ADA7-068AE3F355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B061C1-2AC1-42DB-A5AD-B16D0FDFF2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187ED5-E68B-4D7E-8A11-7F53BA69EC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19F7E8-492C-408F-BB4F-0A2FFBC871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64D66-7661-4E0D-B0B8-CF738FFB2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072A49-15F9-498D-ADF3-E46830BD7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DDE43F-7188-4443-9655-49E3272AC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351370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2024-01-28</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商贸企业安全生产风险分级管控和隐患排查治理双体系方案培训课件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安全生产风险分级管控概述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隐患排查治理体系介绍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双体系融合实施方案探讨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案例分析：成功企业经验分享</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安全生产风险分级管控概述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危险源辨识</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通过系统分析、经验判断等方法，识别出可能导致事故发生的根源和状态。</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风险评估</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运用定性或定量的评估方法，对识别出的危险源进行风险大小、发生概率等方面的评估。</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风险矩阵</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将风险按照严重性和可能性进行矩阵排列，明确各风险的优先级。</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低风险</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风险适中，可能造成一定的人员伤亡和财产损失。</a:t>
            </a:r>
          </a:p>
        </p:txBody>
      </p:sp>
      <p:sp>
        <p:nvSpPr>
          <p:cNvPr id="86" name="TextBox 86"/>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中等风险</a:t>
            </a:r>
          </a:p>
        </p:txBody>
      </p:sp>
      <p:sp>
        <p:nvSpPr>
          <p:cNvPr id="87" name="TextBox 87"/>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高风险</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风险较大，可能造成重大人员伤亡和财产损失。</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风险较小，不会造成人员伤亡和重大财产损失。</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分级管控策略及措施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低风险管控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加强日常安全管理，提高员工安全意识，定期进行安全检查。</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中等风险管控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制定完善的安全管理制度和操作规程，加强员工培训和教育，定期进行风险评估和隐患排查。</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高风险管控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建立专门的安全管理机构，配备专业的安全管理人员，制定详细的安全应急预案，加强安全监管和隐患治理。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隐患排查治理体系介绍</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隐患是指商贸企业生产经营活动中存在的可能导致事故发生的物的危险状态、人的不安全行为和管理上的缺陷。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隐患定义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根据隐患的性质和可能造成的后果，可将其分为一般隐患和重大隐患两类。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隐患定义与分类方法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排查手段及技术应用</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商贸企业应采用定期巡查、专项检查、季节性检查、节假日检查等多种手段进行隐患排查。</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排查手段</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在排查过程中，可运用现代科技手段，如物联网、大数据、人工智能等技术，提高排查的准确性和效率。</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技术应用</a:t>
            </a:r>
          </a:p>
        </p:txBody>
      </p:sp>
      <p:pic>
        <p:nvPicPr>
          <p:cNvPr id="30" name="Picture 30"/>
          <p:cNvPicPr>
            <a:picLocks noChangeAspect="1"/>
          </p:cNvPicPr>
          <p:nvPr/>
        </p:nvPicPr>
        <p:blipFill>
          <a:blip r:embed="rId3"/>
          <a:srcRect t="11183" b="11183"/>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rcRect l="22750" r="22750"/>
          <a:stretch>
            <a:fillRect/>
          </a:stretch>
        </p:blipFill>
        <p:spPr>
          <a:xfrm>
            <a:off x="293665" y="3514624"/>
            <a:ext cx="2857500" cy="2857500"/>
          </a:xfrm>
          <a:prstGeom prst="ellipse">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06" b="2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针对排查出的隐患，商贸企业应立即采取相应措施进行治理，包括但不限于停业整顿、限期整改、拆除重建等。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治理完成后，应对治理效果进行评价，确保隐患得到彻底消除。同时，应建立健全隐患排查治理长效机制，防止类似隐患再次出现。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治理措施与效果评价</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效果评价</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治理措施</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双体系融合实施方案探讨</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https://d.book118.com/138035137031006035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2024-09-13T22:13:28.048</cp:lastPrinted>
  <dcterms:created xsi:type="dcterms:W3CDTF">2024-09-13T14:13:28Z</dcterms:created>
  <dcterms:modified xsi:type="dcterms:W3CDTF">2024-09-13T14:13:30Z</dcterms:modified>
</cp:coreProperties>
</file>