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D9664-421A-4FA7-B54C-6D305FF0A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0F1CA-5111-4368-A836-B02FC820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AD758-CE2F-4E16-844B-E445CB9F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0335-28B8-41F1-8269-CBB9ED12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C8932-11F7-4CE4-A90A-2F889FC2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D4FF6-5543-4A76-8D88-B3B723CF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A446E-9331-4B8E-9DC5-A615B2A6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FCC3D-8FA1-4F9D-827E-EB5E245A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70318-33E2-450A-A4A5-C81301C2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87A3B-1C40-4AF5-A739-62AF2E2BC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8428A-8577-4631-A61D-E855DC9C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6025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如何护理丙肝病人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丙肝病人的心理护理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丙肝的治疗和康复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预防丙肝的措施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241" r="26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丙型肝炎是由丙型肝炎病毒（HCV）引起的一种肝脏感染性疾病。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丙肝的定义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丙肝主要通过血液传播，包括输血、注射、吸毒等途径，也可通过性传播和母婴传播。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丙肝的定义和传播途径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丙肝早期症状不明显，可能出现疲劳、食欲不振、恶心、黄疸等症状。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通过检测丙肝抗体和丙肝病毒RNA进行确诊。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丙肝的症状和诊断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丙肝的病程因个体差异而异，可从数月至数十年不等，部分患者可自发清除病毒，但多数会发展为慢性肝炎、肝硬化甚至肝癌。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丙肝对患者的身体健康和生命质量产生严重影响，也给家庭和社会带来沉重的经济负担。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丙肝的病程和影响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提供均衡营养，增强免疫力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根据丙肝患者的病情和消化能力，制定个性化的饮食计划。确保摄入足够的蛋白质、维生素和矿物质，以增强患者的免疫力和促进康复。避免过度油腻和刺激性食物，以免加重肝脏负担。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合理休息，适当运动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指导患者合理安排休息和活动时间，保证充足的睡眠。根据患者的身体状况，适当进行轻度有氧运动，如散步、太极等，以增强体质。避免剧烈运动和过度劳累，以免加重病情。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休息与运动指导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定期检查，记录病情变化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定期监测患者的肝功能、血常规等指标，以及时了解病情变化。指导患者记录每日的体温、体重、症状等，以便于观察病情进展和调整治疗方案。同时，关注患者的心理状态，及时给予心理支持和疏导。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丙肝病人的心理护理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https://d.book118.com/138036025122006031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2024-09-08T21:08:57.994</cp:lastPrinted>
  <dcterms:created xsi:type="dcterms:W3CDTF">2024-09-08T13:08:58Z</dcterms:created>
  <dcterms:modified xsi:type="dcterms:W3CDTF">2024-09-08T13:08:59Z</dcterms:modified>
</cp:coreProperties>
</file>