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F1081-7B76-4C3E-A71C-2C608256A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9B4C0-B76C-4079-825E-BF16BB46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E645F-6F06-4508-9D15-5B94BCF53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406DB-90D9-4FEA-99DB-994CC917F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E184E-FE2C-4A1F-B62E-D4023A163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D754D4-67A3-4C06-95BB-606D2AD7D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7CBF7-0F1C-46D7-86A4-685B10679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914CD-BD85-449A-BFFF-CBC4B2C39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A271A-D865-4F02-8646-0182515F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7C749-0770-40A4-8ACD-21ED10103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F42C0-9958-4CA3-A10B-BD19195A0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6027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预防甲肝乙肝幼儿园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甲肝乙肝的介绍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幼儿园中甲肝乙肝的预防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甲肝乙肝的早期发现与治疗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家长和幼儿园的共同责任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预防甲肝乙肝的宣传和教育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甲肝乙肝的介绍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甲型肝炎，由甲型肝炎病毒引起的一种急性传染病，主要通过消化道传播，感染后可导致肝脏炎症。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乙型肝炎，由乙型肝炎病毒引起的一种慢性传染病，主要通过血液、体液传播，感染后可导致肝脏慢性炎症、肝硬化和肝癌。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甲肝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甲肝乙肝的定义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98" r="22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03" r="25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通过摄入被甲肝病毒污染的食物、水或与感染者共用餐具等途径传播。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通过血液传播、母婴传播、性传播和密切接触传播。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甲肝乙肝的传播途径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起病急，出现发热、恶心、呕吐、食欲不振等症状，通常病程较短，但严重时可导致肝功能衰竭。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症状较轻，可能出现疲劳、食欲不振、黄疸等症状，病程较长，长期感染可导致肝硬化和肝癌。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甲肝乙肝的症状和影响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幼儿园中甲肝乙肝的预防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幼儿园应定期为幼儿进行甲肝乙肝检查，确保及时发现感染情况。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确保所有幼儿都接种了甲肝乙肝疫苗，提高免疫力，预防感染。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定期检查和疫苗接种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教育幼儿养成勤洗手的好习惯，特别是在饭前便后、玩耍后等。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教育幼儿不与他人共用餐具、水杯等个人物品，避免交叉感染。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48" r="245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卫生习惯的培养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提供营养均衡的食物，确保幼儿获得足够的蛋白质、维生素和矿物质。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避免生食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避免让幼儿食用生食和未煮熟的食物，降低感染甲肝乙肝的风险。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健康饮食和营养均衡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预防感染的措施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一旦发现有幼儿感染甲肝乙肝，应立即采取隔离措施，避免传染给其他幼儿。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环境消毒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定期对幼儿园环境进行消毒，包括玩具、餐具、桌椅等，以减少病毒传播的可能性。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甲肝乙肝的早期发现与治疗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https://d.book118.com/138036027074006026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2024-09-03T22:14:35.521</cp:lastPrinted>
  <dcterms:created xsi:type="dcterms:W3CDTF">2024-09-03T14:14:35Z</dcterms:created>
  <dcterms:modified xsi:type="dcterms:W3CDTF">2024-09-03T14:14:37Z</dcterms:modified>
</cp:coreProperties>
</file>