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7E5D8-B24B-4266-A580-581126A3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74805-A556-4A14-B4D4-0224713A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72552-92C5-4EE7-93CD-FE3702BA2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85F3E-B230-4352-8140-D3C17FFE8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3796D-04C2-421E-A851-7D98947DF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BE66FE-D2E4-404F-93A2-22D99BD1F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AFA4F-DDAC-4636-89AE-639700F9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D6E69-A953-44BF-A9DC-A9D0DEE39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73BAA-623E-4323-8CDC-5C3066C2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200B8-7FF3-4749-B942-4BA6FF06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E5D08-6C55-42CF-85D8-372720914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6034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教师跟班学习的个人心得体会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跟班学习过程中的收获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跟班学习过程中的挑战与反思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跟班学习对教师职业发展的影响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展望未来：持续学习与成长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2666" r="326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借鉴他人经验，拓展教学思路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与其他教师交流教学经验和方法，互相学习，拓展自己的教学思路和视野。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提升自身教育教学能力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通过跟班学习，观摩其他优秀教师的课堂教学方法和技巧，从而改进自身的教学方式，提高教学效果。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深入了解学生需求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通过与学生互动，了解他们的学习需求、兴趣爱好和思维方式，以更好地满足学生的需求，促进他们的全面发展。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对所跟班学习的教师的课堂教学进行观摩，包括教学内容、教学方法、课堂管理等方面。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课堂教学观摩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学生互动与反馈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记录与学生互动的情况，包括学生的提问、回答、讨论等，并分析学生的学习效果和反馈。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对跟班学习的过程和结果进行反思和总结，提出自己的见解和改进措施。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跟班学习过程中的收获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学生主体性的重视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在跟班学习中，我深刻体会到学生作为学习主体的重要性。教师应该关注学生的需求、兴趣和发展潜力，积极引导学生参与课堂活动，激发学生的学习兴趣和主动性。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知识与能力的并重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除了传授知识外，更重要的是培养学生的能力和素质。跟班学习中，我意识到教师应该注重学生的思维能力、创新能力和实践能力的培养，通过多样化的教学活动和实践机会，促进学生的全面发展。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跨学科教学的探索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跟班学习中，我接触到跨学科教学的理念和实践。通过整合不同学科的知识和方法，教师可以帮助学生建立更加综合、全面的知识体系，培养学生的跨学科思维和解决问题的能力。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教育教学理念的更新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多样化的教学方法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跟班学习中，我观摩了多种教学方法的运用，如案例分析、小组讨论、角色扮演等。这些方法能够激发学生的学习兴趣，提高学生的参与度和学习效果。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互动与合作的课堂氛围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跟班学习中，我体会到互动与合作的课堂氛围对学生学习的重要性。教师应该鼓励学生之间的交流和合作，促进师生之间的互动和反馈，营造积极、和谐的课堂氛围。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信息技术与教学融合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跟班学习中，我了解到信息技术在教学中的广泛应用。通过运用多媒体技术、网络资源和在线教学平台等手段，教师可以丰富教学内容和形式，提高教学效果和学生的学习体验。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教学方法和技巧的提升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个性化教育的重要性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跟班学习中，我意识到每个学生都是独特的个体，需要个性化的教育和关怀。教师应该了解每个学生的特点和需求，制定个性化的教学计划和辅导方案，帮助学生实现个性化发展。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心理辅导与情感关怀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跟班学习中，我接触到学生心理辅导和情感关怀的重要性。教师应该关注学生的心理健康和情感状态，提供必要的心理支持和情感关怀，帮助学生建立积极的心态和情绪调节能力。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跟班学习中，我认识到家校合作对学生成长的重要性。教师应该与家长保持密切的联系和沟通，共同关注学生的成长和发展，形成教育合力，促进学生的全面进步。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学生管理和心理辅导的启示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跟班学习过程中的挑战与反思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进入一个新的班级，需要适应不同的学生、教学风格和管理方式。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每个学生都有不同的学习需求和背景，理解并满足他们的需求是一个挑战。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理解学生需求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跟班学习期间，需要应对教学进度、考试评估等方面的压力。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应对教学压力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反思自己的教学方法是否适合学生，如何改进以提高教学效果。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与学生沟通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思考如何更好地与学生沟通，了解他们的需求和问题，并及时给予帮助。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审视自己的时间管理方式，合理安排备课、上课、辅导等时间，提高工作效率。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自我反思与改进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与同事交流教学经验和方法，寻求他们的建议和帮助。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向同事请教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参加学校或教育部门组织的教师培训，学习新的教学理念和技能。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阅读教育专业书籍、期刊和论文，了解最新的教育理论和实践成果。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查阅资料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面对教学压力和挑战时，寻求心理辅导师的帮助，学习应对压力和挫折的方法。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寻求心理辅导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寻求帮助和支持的过程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跟班学习对教师职业发展的影响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https://d.book118.com/138036034025006033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2024-09-11T01:22:53.475</cp:lastPrinted>
  <dcterms:created xsi:type="dcterms:W3CDTF">2024-09-10T17:22:53Z</dcterms:created>
  <dcterms:modified xsi:type="dcterms:W3CDTF">2024-09-10T17:22:55Z</dcterms:modified>
</cp:coreProperties>
</file>