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53683-63CC-4311-8B6D-B7DCEC951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33082-0B0B-4C34-B035-EDFCEC20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694E7-5B06-4362-98B8-99099D37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27165-DD30-49FE-B855-873F35265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48205-89BC-41D5-9DD3-8D3624A5F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08160-3F6E-46E9-AF95-FAEF851C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88C99-B592-47C5-AA99-6EB98BF78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F1A4B-7F04-45CB-8455-8E37725DA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37E42-1DC5-4D04-9010-E646F9FC3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A6AFA-AD55-43D8-8F54-45075FDE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F3544-CAB5-42D7-AD2E-75B721A4C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6135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数字信号处理课件-第二章3z变换的基本性质与定理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3z变换的定义与性质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3z变换的收敛域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3z变换的应用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3z变换与傅立叶变换的关系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3z变换的定义与性质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 $f(z)$ 和 $g(z)$ 是 $Z$ 变换的收敛序列，则对任意常数 $k_1$ 和 $k_2$，有 $(k_1 f(z) + k_2 g(z)) rightarrow k_1 F(s) + k_2 G(s)$。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利用线性性质，可以将复杂的信号分解为简单信号的线性组合，简化信号处理过程。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84" r="334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 $f(z)$ 是 $Z$ 变换的收敛序列，则对任意 $n in Z$，有 $z^{-n} f(z) rightarrow e^{-n cdot s} F(s)$。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移位性质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利用移位性质，可以在时域上将信号延迟或提前，从而调整信号的时间序列。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移位性质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 $f(z)$ 是 $Z$ 变换的收敛序列，则对任意常数 $k$，有 $f(k z) rightarrow |k| F(s/k)$。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尺度变换性质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利用尺度变换性质，可以调整信号的幅度大小，实现信号的缩放。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尺度变换性质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 $f(z)$ 和 $g(z)$ 是 $Z$ 变换的收敛序列，则对任意 $n in Z$，有 $(z^{-n} f(z) * z^{-n} g(z)) rightarrow F(s) * G(s)$。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利用卷积定理，可以在频域上将两个信号进行卷积运算，实现信号的叠加或滤波。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卷积定理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卷积定理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3z变换的收敛域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有界序列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序列的绝对值在一定范围内，即存在常数M使得$|x(n)| leq M$。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收敛序列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序列的极限存在，即$lim_{n to infty} x(n)$存在。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因果序列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序列在n&lt;0时为零，即$x(n)=0$当$n&lt;0$。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实序列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序列的取值范围在实数域内。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序列的分类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38" b="157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收敛域的定义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收敛域是指3z变换的收敛性所确定的区域，即满足绝对可和条件的z平面上的区域。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对于给定的序列，其3z变换的收敛域可能是全域、有限域、右半平面或左半平面等。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https://d.book118.com/138036135111006024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2024-08-31T23:30:52.392</cp:lastPrinted>
  <dcterms:created xsi:type="dcterms:W3CDTF">2024-08-31T15:30:52Z</dcterms:created>
  <dcterms:modified xsi:type="dcterms:W3CDTF">2024-08-31T15:30:54Z</dcterms:modified>
</cp:coreProperties>
</file>