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677B-8457-4FD8-BE82-AA3FD2E8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5D42-373D-4BCD-98C6-0DD963CA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E6E6-93FA-475F-B48E-5E0D86C1C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08EC9-E04E-4B24-862A-C9FBA933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BB68B-5DD9-4433-A239-DEFEEF84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7E6F9-3947-401D-8150-156358F0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08909-A8ED-4274-B18E-6395EAE5C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82188-F204-4347-8C84-89217077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22FF3-D6AA-40A1-B7EA-AAE7C127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3FCC0-9538-4398-9F08-51728830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1077C-FB4E-4ADF-8146-E5A98005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703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改善通风与呼吸道感染预防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通风与呼吸道感染关系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评估室内通风状况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改善室内通风策略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案例分析：成功改善通风降低感染率实例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通风与呼吸道感染关系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通风对空气质量影响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通风有助于消除室内潮湿、霉味等问题，提供一个更加舒适、健康的居住环境。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通风能够降低室内空气中的污染物浓度，如病毒、细菌、尘螨、霉菌等，从而改善室内空气质量。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41" b="175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空气污染与呼吸道感染联系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空气污染中的颗粒物、有害气体等污染物会对人体呼吸系统造成刺激和损害，增加呼吸道感染的风险。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长期暴露在空气污染环境中会降低人体免疫力，使得呼吸道更容易受到感染。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通风能够减少室内空气中的病毒、细菌等病原体数量，从而降低呼吸道感染的发生率。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通风有助于保持室内干燥，避免潮湿环境滋生霉菌等病原体，进一步减少呼吸道感染的风险。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良好的通风环境有助于促进人体新陈代谢，增强免疫力，提高人体对呼吸道感染的抵抗力。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290" r="252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通风在预防呼吸道感染中作用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评估室内通风状况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观察室内环境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如果室内存在异味、潮湿、霉味等问题，那么很可能室内空气质量不佳，需要采取相应措施。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空气质量检测仪器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使用专业的空气质量检测仪器，可以检测室内空气中的PM2.5、甲醛、TVOC等有害物质的含量，帮助我们了解室内空气质量情况。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长时间在室内呆着会感到头晕、嗓子痒、眼睛疲劳等症状，也可能是室内空气质量不佳的表现。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室内空气质量检测方法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通风系统的风量是否足够，是否能够满足室内空气流通的需求。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通风系统的风速是否合理，是否能够保证室内空气的均匀流通。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通风系统运行时产生的噪音是否在可接受范围内，不会对人体产生影响。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通风系统的能耗是否符合国家标准，是否节能环保。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通风系统性能评估指标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81" r="259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一些老旧的通风系统可能存在设计不合理、设备老化等问题，导致通风效果不佳。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通风系统老化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室内装修、家具等释放的有害物质，以及人员活动产生的污染，都可能对室内空气质量造成影响。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室内污染源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室外环境中的污染物如汽车尾气、工业废气等也可能通过通风系统进入室内，对室内空气质量造成影响。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室外环境影响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气候因素如温度、湿度等也可能影响通风系统的运行效果，需要针对不同气候条件进行相应的调整和优化。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识别存在问题和挑战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改善室内通风策略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在建筑设计中，充分利用风压、热压原理，合理布局门窗位置，以形成良好的穿堂风，增加室内自然通风效果。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在气候适宜时，尽量多开窗通风，保持室内空气新鲜。同时，避免在交通高峰期或污染严重时段开窗。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合理布置家具和隔断，避免阻挡空气流通。减少不必要的室内隔断，有助于空气流通。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797" r="2779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建筑设计考虑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窗户使用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室内布局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自然通风优化措施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根据建筑类型和需求，选择合适的机械通风系统，如排风扇、新风系统等。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机械通风系统选择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确保机械通风系统能够覆盖整个室内空间，并根据需要调节送风量。同时，考虑节能和降噪设计。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在关键区域设置空气质量监测设备，实时监测室内空气质量，并根据反馈调整通风系统运行参数。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机械通风系统设计及改进方案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https://d.book118.com/138037036060006030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2024-09-06T21:51:04.648</cp:lastPrinted>
  <dcterms:created xsi:type="dcterms:W3CDTF">2024-09-06T13:51:04Z</dcterms:created>
  <dcterms:modified xsi:type="dcterms:W3CDTF">2024-09-06T13:51:06Z</dcterms:modified>
</cp:coreProperties>
</file>