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E1ECFF-78E9-410E-953F-D82B4C9F45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B60D00-27A5-4EF1-821C-2C23FD0E6F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CCBE0E-7D66-4197-8709-2C15DBB61B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F875E38-B273-4725-864C-095296F619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20AF45E-88C2-4738-8DBD-008589B6A9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1AB23DD-0BB8-4715-AE35-59692AF479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5DD3B32-92AB-4D29-AACE-9F177A1484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E5EF241-B958-4B83-B6A2-2B2A62213D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89F3C09-397E-40F5-9EEE-4CE672522B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2016F5-F744-45DD-889B-B56A20DCF6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44583B-B467-4E03-BFCA-20C3754B6D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38040014117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470139" y="529006"/>
            <a:ext cx="7248525" cy="1657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营销理念的演变和发展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23166" y="5720870"/>
            <a:ext cx="38671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798437" y="5720870"/>
            <a:ext cx="426720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2024-01-15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170170" y="171260"/>
            <a:ext cx="1851660" cy="114584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467920" y="1030644"/>
            <a:ext cx="3256160" cy="572922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2054178" y="1507605"/>
            <a:ext cx="8083645" cy="5056027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传统营销理念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现代营销理念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数字营销理念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未来营销理念的发展趋势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990837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51635" y="3830878"/>
            <a:ext cx="8888730" cy="15106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017700" y="5577969"/>
            <a:ext cx="2156600" cy="6380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C214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7255" r="7255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营销理念的定义</a:t>
            </a:r>
          </a:p>
        </p:txBody>
      </p:sp>
      <p:sp>
        <p:nvSpPr>
          <p:cNvPr id="24" name="AutoShape 24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营销理念是指企业在营销活动中所持有的基本观念和指导思想，是企业开展营销活动的核心原则。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营销理念决定了企业在市场中的定位、产品开发、品牌建设、渠道策略、促销手段等方面的决策和行动。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538" r="1538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营销理念是企业营销成功的关键因素之一，它能够帮助企业明确市场定位、制定营销策略、提高品牌形象和市场占有率。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随着市场竞争的加剧和消费者需求的不断变化，企业需要不断更新和调整营销理念，以适应市场变化和满足消费者需求，保持竞争优势。</a:t>
            </a:r>
          </a:p>
        </p:txBody>
      </p:sp>
      <p:sp>
        <p:nvSpPr>
          <p:cNvPr id="5" name="AutoShape 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营销理念的重要性和意义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990837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51635" y="3830878"/>
            <a:ext cx="8888730" cy="15106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传统营销理念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017700" y="5577969"/>
            <a:ext cx="2156600" cy="6380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C214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以产品为中心，强调产品的特点和优势。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产品导向型营销理念认为，消费者最关心的是产品的品质和特点，因此企业应该注重产品的研发和生产，以满足消费者的需求。这种理念强调产品的差异化，通过提供独特的产品特点来吸引消费者。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产品导向型营销理念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3962" r="23962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以销售为中心，强调销售的效率和业绩。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销售导向型营销理念认为，企业应该通过销售技巧和促销手段来吸引消费者，以提高产品的销售量和市场份额。这种理念注重销售渠道的建设和销售队伍的培训，以提高销售效率。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销售导向型营销理念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以市场为中心，强调消费者的需求和满意度。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营销导向型营销理念认为，企业应该深入了解消费者的需求和偏好，并通过满足这些需求来提高消费者的满意度。这种理念注重市场调研和品牌建设，以提高品牌知名度和忠诚度。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营销导向型营销理念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990837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51635" y="3830878"/>
            <a:ext cx="8888730" cy="15106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现代营销理念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017700" y="5577969"/>
            <a:ext cx="2156600" cy="6380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C214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社会营销理念强调企业不仅要满足消费者需求，还要考虑社会整体利益，实现企业、消费者和社会的共赢。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社会营销理念要求企业在营销活动中不仅要关注消费者需求，还要关注社会整体利益，包括环境保护、社会责任等。企业需要平衡消费者需求和社会利益，制定出既能满足消费者需求又能实现社会价值的营销策略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社会营销理念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关系营销理念强调企业与消费者之间建立长期、稳定的关系，通过提供优质的产品和服务，提高消费者忠诚度。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关系营销理念认为企业与消费者之间的关系是长期、互利的，企业需要关注消费者的需求和利益，提供优质的产品和服务，建立良好的品牌形象，以提高消费者忠诚度。同时，企业还需要与消费者建立有效的沟通渠道，及时了解消费者反馈，不断改进产品和服务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AutoShape 1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关系营销理念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https://d.book118.com/138040014117006036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5C0B15"/>
      </a:dk1>
      <a:lt1>
        <a:srgbClr val="FFFCF9"/>
      </a:lt1>
      <a:dk2>
        <a:srgbClr val="000000"/>
      </a:dk2>
      <a:lt2>
        <a:srgbClr val="FFFFFF"/>
      </a:lt2>
      <a:accent1>
        <a:srgbClr val="BA242F"/>
      </a:accent1>
      <a:accent2>
        <a:srgbClr val="C49E6D"/>
      </a:accent2>
      <a:accent3>
        <a:srgbClr val="E71A34"/>
      </a:accent3>
      <a:accent4>
        <a:srgbClr val="E8C496"/>
      </a:accent4>
      <a:accent5>
        <a:srgbClr val="EA6A6A"/>
      </a:accent5>
      <a:accent6>
        <a:srgbClr val="979797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53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2024-09-16T05:22:51.122</cp:lastPrinted>
  <dcterms:created xsi:type="dcterms:W3CDTF">2024-09-15T21:22:51Z</dcterms:created>
  <dcterms:modified xsi:type="dcterms:W3CDTF">2024-09-15T21:22:52Z</dcterms:modified>
</cp:coreProperties>
</file>