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62ADD-CA93-49DB-A807-9700AB787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20BBD-CE2D-4F49-9B18-E34AE5D2E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48655-7EB5-4ABA-BA0D-3B3715528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EFE5F-EF5E-456D-B257-717FDDCCB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032DD3-28E9-4F7A-BB73-04AABC8A5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CCA31-401D-432C-8D06-A049140A2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98152-B3E7-44C3-BBD4-9AF0F622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6580F-B303-49BC-8293-21D041474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2CF9B-8BA9-4EAC-B50E-54757B9B5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6AA12-0C37-40FD-97F3-914B93B82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19E48-FD5A-49CF-8482-53AED40A1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41014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招商引资谋发展演讲稿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招商引资的现状与趋势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招商引资的策略与方法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优化投资环境的关键措施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未来展望与合作共赢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明确演讲目标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交代背景信息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当前，全球经济一体化趋势日益明显，招商引资已成为各地区加快经济发展的重要手段。通过积极引进外来资金、技术和人才，可以迅速提升地区产业水平，增强经济实力。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本次演讲旨在向听众阐述招商引资对于地区经济发展的重要性，同时探讨如何有效吸引优质投资，促进当地经济持续健康发展。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弥补资金缺口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促进技术进步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拓展市场渠道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招商引资的重要性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招商引资可以有效弥补地区发展所需的资金缺口，为基础设施建设、产业发展等提供有力支持。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引进先进技术和管理经验，有助于提升地区产业的技术水平和竞争力，推动经济转型升级。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招商引资带来的企业和项目落地，将为当地创造大量就业机会，缓解就业压力，提升居民生活水平。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通过招商引资，可以吸引更多具有市场影响力的企业和品牌入驻，从而拓展当地产品的市场渠道，提高市场份额。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招商引资的现状与趋势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全球化背景下的招商引资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随着全球化的深入发展，各国之间的经济联系日益紧密，招商引资成为推动经济发展的重要手段。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国内外招商引资的竞争态势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当前，国内外各地区都在积极开展招商引资工作，竞争日益激烈。我们需要准确把握市场脉搏，制定科学合理的招商引资策略。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" b="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当前招商引资的形势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产业链招商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智能化招商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绿色招商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55" r="325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招商引资的发展趋势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未来招商引资将更加注重产业链的构建和完善，通过引进龙头企业和关键项目，带动整个产业链的发展。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随着互联网、大数据等技术的快速发展，智能化招商将成为未来招商引资的重要趋势。通过数据分析、精准匹配等手段，提高招商引资的效率和成功率。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随着环保意识的日益增强，绿色招商将成为未来招商引资的重要方向。我们将更加注重引进环保、低碳、可持续发展的项目和企业。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当前，招商引资面临着国内外经济形势复杂多变、政策调整频繁、市场竞争加剧等挑战。我们需要加强政策研究，提高市场敏锐度，积极应对各种挑战。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时，招商引资也面临着前所未有的机遇。国家政策的鼓励和支持、新兴市场的崛起、新技术的不断涌现等都为招商引资提供了广阔的空间和无限的可能。我们需要抓住机遇，乘势而上，推动招商引资工作取得更大的突破和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招商引资的策略与方法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根据地区产业发展规划和资源优势，明确招商引资的目标产业、目标企业和目标项目。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明确招商目标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制定优惠政策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完善招商团队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出台税收、土地、融资等方面的优惠政策，吸引优质企业和项目落户。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组建专业、高效的招商团队，加强招商人员的培训和管理，提高招商成功率。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制定科学合理的招商计划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产业链招商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以商招商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委托招商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创新招商方式和手段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围绕主导产业和龙头企业，引进上下游配套企业，形成完整的产业链条。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借助已落户企业的口碑和资源优势，吸引更多关联企业和项目前来投资。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与中介机构合作，利用其专业优势和资源网络，开展委托招商活动。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运用互联网、大数据等现代信息技术手段，开展线上招商活动，提高招商效率。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精心包装项目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制作专业推介资料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开展多渠道推介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加强与投资者的沟通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加强项目包装和推介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制作高质量的项目推介资料，包括项目简介、市场分析、投资回报等，增强投资者的信心。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对项目进行深入分析和挖掘，提炼项目亮点和优势，制定个性化的包装方案。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主动与投资者保持联系，及时解答疑问，提供专业指导和支持，促成项目落地。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通过展会、论坛、媒体等多种渠道进行项目推介，扩大项目的知名度和影响力。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https://d.book118.com/138041014046006027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2024-09-05T04:17:00.579</cp:lastPrinted>
  <dcterms:created xsi:type="dcterms:W3CDTF">2024-09-04T20:17:00Z</dcterms:created>
  <dcterms:modified xsi:type="dcterms:W3CDTF">2024-09-04T20:17:02Z</dcterms:modified>
</cp:coreProperties>
</file>