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45A9D-FE99-4324-AB25-FF5D1225F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F1C81-A775-45DA-8C25-66B0B920E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2D856-4D08-43D5-8576-EE08C8FBE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6AD80-4D7C-4185-A357-AB6FA789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A23BA-879A-4E39-A2A0-B285E0FF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6CC75-6446-4160-B3DA-2F23DA9B9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1708A3-978A-4C77-9864-3499698C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456ED-1FA8-453C-8AF8-D74BC6FA1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3AC93-CB47-48F2-86DD-B263A4EE5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8C2BC-D131-447E-B3A7-D7E4492B5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74E56-745A-4D2C-A4C7-BDD05A7DB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42005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现场监督工作管理的时间与资源管理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时间管理在现场监督工作中的应用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资源管理在现场监督工作中的应用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时间与资源管理的协同作用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现场监督工作管理中时间与资源管理的挑战与对策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合理规划和分配现场监督所需的时间和资源，避免浪费和不必要的支出。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通过对现场监督工作的有效管理，确保各项任务按时完成，提高工作效率。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确保现场监督工作的质量符合相关标准和要求，减少错误和失误。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汇报如何制定和监督现场监督工作的时间计划，确保按时完成各项任务。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说明如何合理配置和利用现场监督所需的人力、物力、财力等资源。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展示现场监督工作的成果，包括完成的任务、达到的目标、取得的效益等。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提出针对现场监督工作管理和时间与资源管理的改进建议，以进一步提高工作效率和质量。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7" r="24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现场监督是指在特定工作场所对工作人员、设备、材料等进行实时、直接的监控和管理，以确保工作按照既定计划、标准和要求进行。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现场监督是确保工作质量和安全的关键环节，通过实时监控和及时干预，可以有效防止事故和问题的发生，提高工作效率和质量。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包括工作人员的培训、考核、调配和激励等，确保人员具备必要的技能和素质，并按照要求进行工作。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对现场使用的各种设备、工具等进行定期检查、维护和更新，确保设备处于良好状态，满足工作需要。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对现场使用的各种原材料、半成品和成品等进行严格的质量控制和管理，确保材料符合标准和要求。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对工作环境进行监控和调节，确保工作场所的安全、卫生和舒适。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42" r="15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现场环境复杂多变，可能面临人员流动、设备故障、材料短缺等问题；同时，现场监督需要投入大量的人力和物力资源，管理难度较大。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随着科技的发展和进步，现场监督工作可以借助各种先进的技术手段和管理理念，提高工作效率和质量；同时，通过加强现场监督，可以及时发现和解决问题，避免事故和损失的发生，为企业创造更多的价值。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时间管理在现场监督工作中的应用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时间管理是指通过事先规划和运用一定的技巧、方法与工具来对时间进行合理的分配和使用，以提高工作效率和效果。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实现工作的高效、有序和平衡，使个人和组织能够更好地应对各种挑战和压力。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61" b="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时间管理在现场监督中的意义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通过合理的时间规划和管理，可以减少工作中的浪费和延误，提高工作效率。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保证工作质量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良好的时间管理有助于保持清晰的工作思路和稳定的情绪，从而提高工作质量。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提升个人和组织形象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有效的时间管理能够展现个人和组织的专业素养和高效执行能力，提升形象。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包括四象限法、番茄工作法、时间矩阵等，这些方法可以帮助我们更好地规划和分配时间。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如日程表、待办事项清单、时间管理软件等，这些工具可以协助我们进行时间管理，提高工作效率。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如设定优先级、避免干扰、学会拒绝等，这些技巧可以帮助我们更好地掌控时间，提高工作效果。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资源管理在现场监督工作中的应用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https://d.book118.com/138042005016006032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2024-09-09T09:32:17.221</cp:lastPrinted>
  <dcterms:created xsi:type="dcterms:W3CDTF">2024-09-09T01:32:17Z</dcterms:created>
  <dcterms:modified xsi:type="dcterms:W3CDTF">2024-09-09T01:32:19Z</dcterms:modified>
</cp:coreProperties>
</file>