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4300F42-DD3F-4531-B6A6-05DACB9858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F2A3A9-9DA7-431F-B566-7459D4E27B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02CDE55-3CE8-42D4-80C2-3AFD5286BB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80B06DD-F39B-4BAB-88BC-171DF15FDF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03A6306-D86A-4383-BE28-E0668C0717C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1BF55CD-209D-4744-A13F-4C611653355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C40DECE-EC5C-48A9-AF1F-D9B14051A7A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B712251-01BC-4574-8985-DC118CE52A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BBC4A34-B473-4B53-85D5-BD49FDAACC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CC1658-F661-4E1A-BAC1-E8208471EF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73AC18-8B4D-45C6-A2AF-DDFD5B041C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8042055010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a:effectLst/>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headEnd type="oval"/>
            <a:tailEnd type="oval"/>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构建创新应用型特色外语人才培养模式的思考</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汇报人：AA</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引言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现状分析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创新应用型特色外语人才培养模式的构建</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实施策略与保障措施</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预期成果与影响</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总结与展望</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a:endParaRPr/>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a:endParaRPr/>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a:endParaRPr/>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a:endParaRPr/>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教育改革需求</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当前，我国高等教育正处于由规模扩张向内涵式发展转变的关键时期，构建创新应用型特色外语人才培养模式是适应教育改革需求的必然趋势。</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全球化趋势</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随着全球化的加速发展，外语能力已成为国际交流与合作的基本素养，培养创新应用型外语人才对于提升国家软实力和国际竞争力具有重要意义。</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市场需求变化</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随着国际市场的不断变化，企业对于外语人才的需求也在发生转变，更加注重人才的创新能力、实践能力和跨文化交际能力。</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17" name="Picture 17"/>
          <p:cNvPicPr>
            <a:picLocks noChangeAspect="1"/>
          </p:cNvPicPr>
          <p:nvPr/>
        </p:nvPicPr>
        <p:blipFill>
          <a:blip r:embed="rId2">
            <a:alphaModFix/>
          </a:blip>
          <a:srcRect l="125" r="12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2583" r="2583"/>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目的和任务</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目的</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本研究旨在构建一种创新应用型特色外语人才培养模式，以满足当前社会和经济发展对于高素质外语人才的需求，推动外语教育的改革与发展。</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任务</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通过深入分析当前外语人才培养的现状与问题，结合国内外先进的教育理念和实践经验，探索构建创新应用型特色外语人才培养模式的有效途径和方法。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mt="70000"/>
          </a:blip>
          <a:srcRect l="4850" r="485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推动国际交流与合作</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创新应用型外语人才具备扎实的语言基础、广博的知识面和较强的跨文化交际能力，能够积极参与国际交流与合作，推动不同文化之间的理解与融合。</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服务国家发展战略</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随着我国“一带一路”倡议、自由贸易试验区等国家战略的深入实施，创新应用型外语人才能够在国际经贸、文化交流等领域发挥重要作用，服务国家发展战略。</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促进企业国际化发展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随着企业国际化程度的不断提高，创新应用型外语人才能够帮助企业拓展国际市场、参与国际竞争，提升企业国际化水平和竞争力。</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创新与应用型外语人才的重要性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a:endParaRPr/>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现状分析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blip>
          <a:srcRect t="2344" b="2344"/>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多元化外语人才培养模式</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针对不同学生需求，提供个性化、多元化的外语学习路径和课程设置。</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传统外语人才培养模式</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以语言技能培养为主，注重语法、词汇、听说读写等语言基础能力的训练。</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现代教育理念下的外语人才培养模式</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强调语言交际能力和跨文化交际能力，注重语言在实际场景中的应用。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当前外语人才培养模式概述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4941" r="14941"/>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传统外语人才培养模式过于注重语言技能的培养，而忽视语言在实际场景中的应用，导致学生难以将所学语言技能转化为实际工作能力。</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语言技能与应用能力脱节</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传统外语人才培养模式往往忽视对学生跨文化交际能力的培养，导致学生难以适应不同文化背景下的交际需求。</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缺乏跨文化交际能力</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传统外语人才培养模式中课程设置相对单一，缺乏针对不同学生需求的个性化、多元化课程设置，难以满足学生多样化的学习需求。</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课程设置单一</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存在的问题与挑战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国外研究与实践</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国外在外语人才培养方面注重语言交际能力和跨文化交际能力的培养，采用多元化、个性化的课程设置和教学方式，如项目式学习、合作学习等。</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国内研究与实践</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国内在外语人才培养方面也逐渐意识到传统培养模式的不足，开始探索多元化、个性化的外语人才培养模式，如“外语+专业”复合型人才培养模式、产学研合作培养模式等。</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国内外比较与借鉴</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通过比较国内外外语人才培养模式的异同点，可以借鉴国外先进的教育理念和教学方法，进一步完善我国外语人才培养模式。同时，也可以将我国外语人才培养的成功经验分享给国际社会，促进国际交流与合作。</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国内外相关研究与实践</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a:endParaRPr/>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创新应用型特色外语人才培养模式的构建</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强调跨文化交际能力</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培养具有全球视野和跨文化交际能力的外语人才，以适应日益全球化的社会和经济环境。</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突出应用实践能力</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注重外语应用实践能力的培养，使学生能够将所学外语知识应用于实际工作和生活场景。</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彰显专业特色</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结合学校和专业优势，打造具有专业特色的外语人才培养模式，以满足特定领域和行业对外语人才的需求。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理念创新与特色定位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7125" r="1712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打破传统外语专业课程设置，增设跨学科课程，如国际关系、国际贸易、文化研究等，以拓宽学生知识面和视野。</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增设跨学科课程</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加强听、说、读、写、译等语言技能课程的设置和教学，提高学生外语应用能力和水平。</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强化语言技能课程</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根据行业需求和职业发展要求，引入行业英语课程，如商务英语、旅游英语、法律英语等，以增强学生职业竞争力。</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引入行业英语课程</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课程体系改革与优化</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利用学校资源，建设外语专业校内实践基地，如语言实验室、翻译工作坊等，为学生提供实践机会和平台。</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建设校内实践基地</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积极与相关企业合作，建立校外实践基地，安排学生参加企业实习和实践活动，以提高学生实践能力和职业素养。</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开展校企合作</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定期举办外语演讲、翻译比赛、模拟联合国等专业竞赛和活动，以激发学生学习兴趣和动力，培养学生团队协作和创新能力。</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举办专业竞赛和活动</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实践教学体系的建设与完善</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https://d.book118.com/138042055010006034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2024-09-12T06:11:03.788</cp:lastPrinted>
  <dcterms:created xsi:type="dcterms:W3CDTF">2024-09-11T22:11:03Z</dcterms:created>
  <dcterms:modified xsi:type="dcterms:W3CDTF">2024-09-11T22:11:05Z</dcterms:modified>
</cp:coreProperties>
</file>