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D1855CBB-0218-40AB-A7A9-097BBD3CD66D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2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5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8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1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4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EF4BB2-855E-4978-A2D3-F694AF2B35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E85AE6-100E-43D5-8E18-8321C4961B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0AE83E-8739-41E9-BC8C-968F86A8D6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91DF72-3F30-4B1C-BE10-F33C8B380A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B1D2E70-3E0E-4B02-9DDC-FC08CD5648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82A01EA-817B-4420-AAEA-43337C2350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914BFCC-7B4D-43D6-A30F-31E7854367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ECABA1-EA34-4D09-A8BF-549C992368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05850A-DC07-4325-9404-0FA163B3A0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DE465D-D795-4D49-BD69-7507598AAE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D2A1D9-65AE-451D-A820-3830E878A8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B50883E-6EA5-4509-97FE-98CA28074AAE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3843416D-E2B3-4874-87F6-42D5D508B22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8043024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提升教学培训效果人工智能助力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简介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教学培训需求分析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人工智能辅助教学培训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教学培训实践案例分享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教学培训创新模式探讨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教学培训的重要性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教学培训对于教师们的职业发展至关重要。通过不断提升教学水平，教师能够更好地适应时代发展需求，提高教育质量。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人工智能在教学培训中的应用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人工智能技术能够提高教师们的教学效果，为教学培训带来新的可能性。智能化辅助工具不仅提升了培训效果，也为教师们提供了更多个性化的教学支持。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7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目标具体化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将目标具体化有助于提高培训效果，让教师们知道具体要达成什么样的目标。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评估成效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定期评估培训成效，可以发现问题并及时调整培训方案，提高教学效果。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3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激励教师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设立奖励机制，激励教师们积极参与培训，增加培训的积极性和效果。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教学培训目标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7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设定明确目标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明确的培训目标是成功的第一步，能够帮助教师们更有针对性地进行培训。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9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教学培训的重要性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0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提供专业知识和技能培训，有助于教师的职业发展。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帮助教师职业发展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3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强化师资队伍建设，有助于提高教育质量，提升学生学习效果。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促进教育质量提升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不断学习和提升，教师能够更好地适应不同学生的需求和教育改革。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提高教学水平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9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人工智能在教学培训中的应用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0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提供智能化教学辅助工具，帮助教师更好地进行教学和培训。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智能化教育辅助工具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根据学生的学习情况和需求，提供个性化的学习方案和教学支持。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个性化学习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利用智能评估系统对教学效果进行评估，帮助教师及时调整教学方案。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智能评估系统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搭建虚拟实验室环境，提供学生更多实践机会，增强学习效果。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虚拟实验室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教学培训需求分析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调查与研究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通过调查了解教师们的培训需求。同时，研究市场趋势和教育政策变化，为制定个性化培训方案提供依据。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分析结果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知识缺失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教师们普遍缺乏</a:t>
            </a: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XXX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方面的知识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需求集中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XXX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领域的培训需求较为集中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个性化培训方案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5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个性化制定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根据需求分析结果，制定个性化的培训方案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需求满足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满足不同教师的需求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个性化培训方案有利于提高培训效果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满足个体需求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增强学习动力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本章总结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教学培训需求分析是培训计划制定的基础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确保培训方向正确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提高培训效果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人工智能辅助教学培训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0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1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不同智能教学平台的特点和功能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4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7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智能教学平台介绍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1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人工智能技术在教学培训中的广泛应用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智能化学习系统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个性化学习路径、实时反馈等功能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利用人工智能技术提高教学效率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根据学生学习习惯和能力调整教学内容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提供个性化的学习支持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智能教学评估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数据分析、学生表现等方面评估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利用人工智能技术进行教学效果评估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提供个性化指导和改进建议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实时反馈教师们的教学表现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智能辅助教学案例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智能辅助教学案例展示了如何利用人工智能技术提高教学效果，通过个性化学习支持和实时教学评估，帮助教师和学生取得更好的教学成果。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7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效果和成果分析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辅助教学对学生成绩的影响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教师教学水平的提升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学生学习效果的改善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0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未来发展趋势展望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智能教学技术的应用前景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教育领域的人工智能发展方向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教学培训领域的创新趋势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3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智能辅助教学的挑战和机遇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面临的技术难题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发展中的机遇与挑战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未来发展的发展策略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智能辅助教学案例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7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成功应用人工智能技术的案例分析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提高学生学习兴趣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提升教学效率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促进个性化学习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https://d.book118.com/138043024011006050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135</Paragraphs>
  <Slides>20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提升教学培训效果人工智能助力</vt:lpstr>
      <vt:lpstr>目录</vt:lpstr>
      <vt:lpstr>第1章 简介</vt:lpstr>
      <vt:lpstr>教学培训的重要性</vt:lpstr>
      <vt:lpstr> </vt:lpstr>
      <vt:lpstr>教学培训目标</vt:lpstr>
      <vt:lpstr>教学培训的重要性</vt:lpstr>
      <vt:lpstr>人工智能在教学培训中的应用</vt:lpstr>
      <vt:lpstr>第2章 教学培训需求分析</vt:lpstr>
      <vt:lpstr> </vt:lpstr>
      <vt:lpstr>分析结果</vt:lpstr>
      <vt:lpstr>个性化培训方案</vt:lpstr>
      <vt:lpstr>本章总结</vt:lpstr>
      <vt:lpstr>第3章 人工智能辅助教学培训</vt:lpstr>
      <vt:lpstr>智能教学平台介绍</vt:lpstr>
      <vt:lpstr>智能化学习系统</vt:lpstr>
      <vt:lpstr>智能教学评估</vt:lpstr>
      <vt:lpstr> </vt:lpstr>
      <vt:lpstr>智能辅助教学案例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2024-09-29T15:08:10.834</cp:lastPrinted>
  <dcterms:created xsi:type="dcterms:W3CDTF">2024-09-29T07:08:10Z</dcterms:created>
  <dcterms:modified xsi:type="dcterms:W3CDTF">2024-09-29T07:08:12Z</dcterms:modified>
</cp:coreProperties>
</file>