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7A7962-B386-47F2-990A-C80AB85BAAA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82DA2-2835-4F5C-8C36-B28B29B4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D8681-C9F7-4B49-A98C-E42BF41D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4CD15-E14E-4BE8-A5F8-974899A27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1358B-9244-4F8F-B328-8E22C4F20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3A61D1-A22A-46EB-B896-99399C9AA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17F8E-37DB-4D82-9102-D7FEEFA9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B663FD-BB97-4EEA-8E95-34E15C9CF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C0953-E0E1-4A8A-BF18-692D55A12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DE848-9DAB-4070-B1A9-59C08407C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51F27-0CE0-49E7-810E-FE89580FB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42896-C0AA-414A-9C8F-9E885BFA3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08A3E3D-2BF8-4C06-A90C-AE094F84A6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38CDE97-B897-4912-AF07-12440E446E8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4302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焊接专业技术培训助您事业快速发展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焊接专业技术培训的意义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焊接实践操作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焊接技术创新与发展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焊接技术在产业发展中的应用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焊接是一种将两个或多个工件连接在一起的加工方法，通过加热或压力使工件融合在一起。在工业制造领域，焊接技术是一项至关重要的技术，能够实现材料之间的稳固连接。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涉及航空器、宇航器的组装和维修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用于车身焊接及零部件制造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用于钢结构的连接和修补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用于电路板的焊接和组装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焊接技术可分为多种类型，包括电弧焊、气体保护焊、激光焊、等离子焊等。每种类型都有其特定的应用场景和优势，选择合适的焊接方法能够提高工作效率和质量。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保证产品质量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通过焊接技术的精细操作，能够确保产品的连接牢固、质量稳定。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相比传统的连接方法，焊接技术通常更节省人力和材料成本。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有效处理各种材料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焊接技术适用于多种材料，包括金属、塑料、陶瓷等，具有较强的适用性。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焊接技术能够快速、准确地完成工件连接，提高生产线的生产效率。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自动化和智能化的焊接设备将成为未来的趋势，提高工作效率。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随着科技的不断进步，需要更加高端的材料焊接技术来应对挑战。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高端材料焊接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环保意识增强，要求焊接技术更加环保、节能。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绿色环保焊接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焊接专业技术培训的意义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焊接技术培训的必要性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随着焊接技术的不断更新，员工需要不断接受技术培训以提高专业水平和工作效率。持续的培训可以让员工跟上行业发展的步伐，适应新技术的应用和需求。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掌握最新技术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在市场上更有竞争优势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为事业发展打下基础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焊接专业技术培训的方式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理论知识学习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实战经验积累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实习实训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焊接技术培训的效果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通过专业技术培训，员工可以提升自己的职业技能，从而提高工作的质量和效率。培训使员工更加熟练掌握焊接技术，进而在工作中表现出色。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焊接实践操作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焊接设备的使用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在进行焊接作业时，了解各种焊接设备的使用方法和注意事项非常重要。只有确保安全和高效性，才能保证焊接作业的顺利进行。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了解不同材料的特性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材料特性掌握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正确选择焊接材料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选用原则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质量保证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要点掌握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技术要求高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细致操作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基本操作步骤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后续处理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学习正确的检验方法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质量检验方法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掌握预防焊接缺陷的方法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了解缺陷的处理方式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缺陷处理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通过学习焊接实践操作，掌握焊接设备的使用、焊接材料的选择、焊接技术的实施以及焊接质量控制，可以帮助提高焊接准确性和稳定性，确保焊接质量符合标准，对事业发展具有积极意义。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https://d.book118.com/138043026011006050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焊接专业技术培训助您事业快速发展</vt:lpstr>
      <vt:lpstr>目录</vt:lpstr>
      <vt:lpstr>第1章 焊接技术的基础知识</vt:lpstr>
      <vt:lpstr> </vt:lpstr>
      <vt:lpstr>焊接的应用领域</vt:lpstr>
      <vt:lpstr> </vt:lpstr>
      <vt:lpstr>焊接技术的重要性</vt:lpstr>
      <vt:lpstr>焊接技术发展趋势</vt:lpstr>
      <vt:lpstr>第2章 焊接专业技术培训的意义</vt:lpstr>
      <vt:lpstr> </vt:lpstr>
      <vt:lpstr>焊接技术培训的益处</vt:lpstr>
      <vt:lpstr>焊接专业技术培训的方式</vt:lpstr>
      <vt:lpstr> </vt:lpstr>
      <vt:lpstr>第3章 焊接实践操作</vt:lpstr>
      <vt:lpstr> </vt:lpstr>
      <vt:lpstr>焊接材料的选择</vt:lpstr>
      <vt:lpstr>焊接技术的实施</vt:lpstr>
      <vt:lpstr>焊接质量控制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2024-09-29T15:08:11.735</cp:lastPrinted>
  <dcterms:created xsi:type="dcterms:W3CDTF">2024-09-29T07:08:11Z</dcterms:created>
  <dcterms:modified xsi:type="dcterms:W3CDTF">2024-09-29T07:08:13Z</dcterms:modified>
</cp:coreProperties>
</file>