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ABC87-6A8B-41F5-AC7C-7228C8AC0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CB96F-560F-48C3-AA5A-1BA8F5343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7C0FF-36D5-43F3-AA7D-579AE0D4B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DD1D6-1E87-4032-9641-470AB4F9C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5DE16-6988-426B-BE4B-EE004B96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3FD66E-6D71-4DA0-969C-61B73A76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E0171-8689-4346-B46A-69E48E7F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F2DB6-9E4F-4624-A21E-7AA7369F5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65836-A0F9-4865-8075-2D2EC4FCF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B3B85-21E7-4F77-A2B3-1CB583B37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9BAC8-8A0E-44A2-AC96-95FD87485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43133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机械底盘传动系统构造与检修：同步器的作用和工作原理\n## 1.工程机械底盘传动系统概述\n### 1.1工程机械底盘传动系统的组成及功能\n### 1.2工程机械底盘传动系统的分类及特点\n### 1.3工程机械底盘传动系统的发展趋势\n## 2.同步器的作用及类型\n### 2.1同步器的作用及其在传动系统中的重要性\n### 2.2同步器的分类及特点\n### 2.3同步器的应用领域及市场需求\n## 3.同步器的工作原理及设计要素\n### 3.1同步器的工作原理及其实现方法\n### 3.2同步器的设计要素及设计原则\n### 3.3同步器的性能测试及评估方法\n## 4.工程机械底盘传动系统常见故障及检修方法\n### 4.1工程机械底盘传动系统常见故障及其原因\n### 4.2工程机械底盘传动系统的检修方法及技巧\n### 4.3工程机械底盘传动系统的预防性维护及保养策略\n## 5.同步器的检修与维护\n### 5.1同步器的检修方法及技巧\n### 5.2同步器的维护及保养策略\n### 5.3同步器的更换及安装注意事项\n## 6.案例分析：同步器在工程机械底盘传动系统中的应用及检修\n### 6.1同步器在特定工程机械底盘传动系统中的应用案例分析\n### 6.2同步器在工程机械底盘传动系统检修过程中的关键作用\n### 6.3同步器在工程机械底盘传动系统中的未来发展趋势及挑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工程机械底盘传动系统构造与检修：同步器的作用和工作原理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工程机械底盘传动系统概述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组成：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发动机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变速器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驱动桥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转向系统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制动系统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功能：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将发动机产生的动力传递给驱动桥，驱动车轮行驶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通过变速器实现不同速度的切换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转向系统实现车辆的转向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制动系统实现车辆的减速和停车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工程机械底盘传动系统的组成及功能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工程机械底盘传动系统的分类及特点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机械式传动系统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液力机械式传动系统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电力传动系统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机械式传动系统结构简单，可靠性高，但效率较低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液力机械式传动系统效率高，适应性广，但结构较复杂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电力传动系统效率高，环保性能好，但成本较高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高性能化：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提高传动效率，降低能量损失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提高扭矩输出，提高作业能力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智能化：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实现传动系统的自适应控制，提高作业效率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实现远程监控和故障诊断，提高维护效率</a:t>
                </a:r>
                <a:endParaRPr/>
              </a:p>
            </p:txBody>
          </p:sp>
        </p:grpSp>
        <p:grpSp>
          <p:nvGrpSpPr>
            <p:cNvPr id="24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环保化：</a:t>
                </a:r>
                <a:endParaRPr/>
              </a:p>
            </p:txBody>
          </p:sp>
          <p:sp>
            <p:nvSpPr>
              <p:cNvPr id="2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降低能耗，减少排放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采用可再生能源，降低对环境的影响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工程机械底盘传动系统的发展趋势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同步器的作用及类型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保证变速器换挡过程的平稳性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减少换挡过程中的冲击和噪音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提高传动系统的可靠性和寿命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同步器是变速器的重要组成部分，影响换挡性能和驾驶舒适性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同步器的使用可以提高变速器的工作效率，降低能量损失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同步器的作用及其在传动系统中的重要性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同步器的分类及特点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摩擦式同步器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惯性式同步器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锁环式同步器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摩擦式同步器结构简单，同步性能好，但耐磨性较差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惯性式同步器同步性能好，耐磨性好，但结构较复杂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锁环式同步器结构简单，同步性能好，耐磨性好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同步器的应用领域及市场需求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应用领域：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乘用车变速器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商用车变速器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工业机械变速器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市场需求：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随着工程机械行业的发展，对同步器的需求逐年增加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对同步器的性能、可靠性和耐久性要求越来越高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同步器的工作原理及设计要素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工作原理：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通过同步器内部的摩擦元件，使齿轮在转速接近时实现同步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通过同步器的锁止装置，实现齿轮的同步转动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实现方法：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摩擦式同步器利用摩擦力实现同步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惯性式同步器利用惯性力实现同步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锁环式同步器利用锁止装置实现同步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同步器的工作原理及其实现方法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同步器的设计要素及设计原则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设计要素：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同步器的形式和结构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同步器的材料和热处理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同步器的摩擦元件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同步器的锁止装置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设计原则：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保证同步器的同步性能和耐磨性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简化同步器的结构和制造工艺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降低同步器的成本和重量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性能测试：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测试同步器的同步性能和耐磨性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测试同步器的振动和噪音性能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评估方法：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通过台架试验和道路试验评估同步器的性能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通过计算同步器的同步效率和磨损寿命评估同步器的性能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同步器的性能测试及评估方法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https://d.book118.com/138043133034006041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工程机械底盘传动系统构造与检修：同步器的作用和工作原理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2024-09-19T23:01:34.062</cp:lastPrinted>
  <dcterms:created xsi:type="dcterms:W3CDTF">2024-09-19T15:01:34Z</dcterms:created>
  <dcterms:modified xsi:type="dcterms:W3CDTF">2024-09-19T15:01:35Z</dcterms:modified>
</cp:coreProperties>
</file>