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26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29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481013" y="1279525"/>
            <a:ext cx="6140450" cy="3454400"/>
          </a:xfrm>
        </p:spPr>
      </p:sp>
      <p:sp>
        <p:nvSpPr>
          <p:cNvPr id="104868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7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481013" y="1279525"/>
            <a:ext cx="6140450" cy="3454400"/>
          </a:xfrm>
        </p:spPr>
      </p:sp>
      <p:sp>
        <p:nvSpPr>
          <p:cNvPr id="104861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image" Target="../media/image2.png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tags" Target="../tags/tag17.xml" /><Relationship Id="rId8" Type="http://schemas.openxmlformats.org/officeDocument/2006/relationships/tags" Target="../tags/tag18.xml" /><Relationship Id="rId9" Type="http://schemas.openxmlformats.org/officeDocument/2006/relationships/tags" Target="../tags/tag19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27.xml" /><Relationship Id="rId11" Type="http://schemas.openxmlformats.org/officeDocument/2006/relationships/tags" Target="../tags/tag28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image" Target="../media/image2.png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tags" Target="../tags/tag25.xml" /><Relationship Id="rId9" Type="http://schemas.openxmlformats.org/officeDocument/2006/relationships/tags" Target="../tags/tag2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36.xml" /><Relationship Id="rId11" Type="http://schemas.openxmlformats.org/officeDocument/2006/relationships/tags" Target="../tags/tag37.xml" /><Relationship Id="rId12" Type="http://schemas.openxmlformats.org/officeDocument/2006/relationships/tags" Target="../tags/tag38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image" Target="../media/image2.png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tags" Target="../tags/tag33.xml" /><Relationship Id="rId8" Type="http://schemas.openxmlformats.org/officeDocument/2006/relationships/tags" Target="../tags/tag34.xml" /><Relationship Id="rId9" Type="http://schemas.openxmlformats.org/officeDocument/2006/relationships/tags" Target="../tags/tag35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47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tags" Target="../tags/tag42.xml" /><Relationship Id="rId6" Type="http://schemas.openxmlformats.org/officeDocument/2006/relationships/tags" Target="../tags/tag43.xml" /><Relationship Id="rId7" Type="http://schemas.openxmlformats.org/officeDocument/2006/relationships/tags" Target="../tags/tag44.xml" /><Relationship Id="rId8" Type="http://schemas.openxmlformats.org/officeDocument/2006/relationships/tags" Target="../tags/tag45.xml" /><Relationship Id="rId9" Type="http://schemas.openxmlformats.org/officeDocument/2006/relationships/tags" Target="../tags/tag46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56.xml" /><Relationship Id="rId11" Type="http://schemas.openxmlformats.org/officeDocument/2006/relationships/tags" Target="../tags/tag57.xml" /><Relationship Id="rId12" Type="http://schemas.openxmlformats.org/officeDocument/2006/relationships/tags" Target="../tags/tag58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tags" Target="../tags/tag50.xml" /><Relationship Id="rId5" Type="http://schemas.openxmlformats.org/officeDocument/2006/relationships/tags" Target="../tags/tag51.xml" /><Relationship Id="rId6" Type="http://schemas.openxmlformats.org/officeDocument/2006/relationships/tags" Target="../tags/tag52.xml" /><Relationship Id="rId7" Type="http://schemas.openxmlformats.org/officeDocument/2006/relationships/tags" Target="../tags/tag53.xml" /><Relationship Id="rId8" Type="http://schemas.openxmlformats.org/officeDocument/2006/relationships/tags" Target="../tags/tag54.xml" /><Relationship Id="rId9" Type="http://schemas.openxmlformats.org/officeDocument/2006/relationships/tags" Target="../tags/tag55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image" Target="../media/image3.png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tags" Target="../tags/tag71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4.xml" /><Relationship Id="rId11" Type="http://schemas.openxmlformats.org/officeDocument/2006/relationships/tags" Target="../tags/tag95.xml" /><Relationship Id="rId12" Type="http://schemas.openxmlformats.org/officeDocument/2006/relationships/tags" Target="../tags/tag96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87.xml" /><Relationship Id="rId3" Type="http://schemas.openxmlformats.org/officeDocument/2006/relationships/tags" Target="../tags/tag88.xml" /><Relationship Id="rId4" Type="http://schemas.openxmlformats.org/officeDocument/2006/relationships/image" Target="../media/image4.png" /><Relationship Id="rId5" Type="http://schemas.openxmlformats.org/officeDocument/2006/relationships/tags" Target="../tags/tag89.xml" /><Relationship Id="rId6" Type="http://schemas.openxmlformats.org/officeDocument/2006/relationships/tags" Target="../tags/tag90.xml" /><Relationship Id="rId7" Type="http://schemas.openxmlformats.org/officeDocument/2006/relationships/tags" Target="../tags/tag91.xml" /><Relationship Id="rId8" Type="http://schemas.openxmlformats.org/officeDocument/2006/relationships/tags" Target="../tags/tag92.xml" /><Relationship Id="rId9" Type="http://schemas.openxmlformats.org/officeDocument/2006/relationships/tags" Target="../tags/tag9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E3A5E0-125D-429A-AB9F-A525C90346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428BB9-B69D-470E-B361-1D23B70ED7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A9442D-5086-475E-8DA3-A69C65CA2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C7C737-60AC-4675-A181-A686D2AC02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B78798-9C6A-47ED-A0EB-7CFD7632EF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CFC80D-FB05-4C9C-A863-9795F91BC8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424507-5134-42FF-A4B1-4696DA6E3F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05F2F2-B287-40A8-8368-99F18EA8E6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DA4472-3786-491F-AFED-64119C8B94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E30DDF-B539-4272-BA78-8BD06FAEC0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A93B19-00A9-4140-9FAD-14F4F9AD15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 descr="演示文稿2_0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矩形 26"/>
          <p:cNvSpPr/>
          <p:nvPr>
            <p:custDataLst>
              <p:tags r:id="rId3"/>
            </p:custDataLst>
          </p:nvPr>
        </p:nvSpPr>
        <p:spPr>
          <a:xfrm>
            <a:off x="527685" y="3729990"/>
            <a:ext cx="6919595" cy="368300"/>
          </a:xfrm>
          <a:prstGeom prst="rect">
            <a:avLst/>
          </a:prstGeom>
          <a:gradFill>
            <a:gsLst>
              <a:gs pos="0">
                <a:schemeClr val="accent4"/>
              </a:gs>
              <a:gs pos="100000">
                <a:schemeClr val="accent1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cs typeface="MiSans" panose="00000500000000000000" charset="-122"/>
            </a:endParaRPr>
          </a:p>
        </p:txBody>
      </p:sp>
      <p:pic>
        <p:nvPicPr>
          <p:cNvPr id="2097157" name="그래픽 14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t="74764"/>
          <a:stretch>
            <a:fillRect/>
          </a:stretch>
        </p:blipFill>
        <p:spPr>
          <a:xfrm>
            <a:off x="527775" y="574969"/>
            <a:ext cx="4315279" cy="246221"/>
          </a:xfrm>
          <a:prstGeom prst="rect">
            <a:avLst/>
          </a:prstGeom>
        </p:spPr>
      </p:pic>
      <p:sp>
        <p:nvSpPr>
          <p:cNvPr id="1048672" name="矩形 20"/>
          <p:cNvSpPr/>
          <p:nvPr>
            <p:custDataLst>
              <p:tags r:id="rId6"/>
            </p:custDataLst>
          </p:nvPr>
        </p:nvSpPr>
        <p:spPr>
          <a:xfrm>
            <a:off x="951015" y="5405625"/>
            <a:ext cx="98288" cy="9828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cs typeface="MiSans" panose="00000500000000000000" charset="-122"/>
            </a:endParaRPr>
          </a:p>
        </p:txBody>
      </p:sp>
      <p:sp>
        <p:nvSpPr>
          <p:cNvPr id="1048674" name="矩形 22"/>
          <p:cNvSpPr/>
          <p:nvPr>
            <p:custDataLst>
              <p:tags r:id="rId7"/>
            </p:custDataLst>
          </p:nvPr>
        </p:nvSpPr>
        <p:spPr>
          <a:xfrm>
            <a:off x="852574" y="5405625"/>
            <a:ext cx="98288" cy="982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cs typeface="MiSans" panose="00000500000000000000" charset="-122"/>
            </a:endParaRPr>
          </a:p>
        </p:txBody>
      </p:sp>
      <p:sp>
        <p:nvSpPr>
          <p:cNvPr id="1048676" name="署名"/>
          <p:cNvSpPr txBox="1">
            <a:spLocks noGrp="1"/>
          </p:cNvSpPr>
          <p:nvPr>
            <p:ph type="body" idx="3" hasCustomPrompt="1"/>
            <p:custDataLst>
              <p:tags r:id="rId8"/>
            </p:custDataLst>
          </p:nvPr>
        </p:nvSpPr>
        <p:spPr>
          <a:xfrm>
            <a:off x="513715" y="5615940"/>
            <a:ext cx="3417570" cy="449580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513715" y="2824480"/>
            <a:ext cx="8317865" cy="1525905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800" b="0" i="1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80" name="副标题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521970" y="2364105"/>
            <a:ext cx="8310245" cy="460375"/>
          </a:xfrm>
          <a:prstGeom prst="rect">
            <a:avLst/>
          </a:prstGeom>
          <a:noFill/>
          <a:ln>
            <a:noFill/>
          </a:ln>
        </p:spPr>
        <p:txBody>
          <a:bodyPr wrap="square" lIns="10795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0" i="1" u="none" strike="noStrike" kern="1200" cap="none" spc="1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lvl="0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0" descr="演示文稿2_0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8" name="矩形 9"/>
          <p:cNvSpPr/>
          <p:nvPr>
            <p:custDataLst>
              <p:tags r:id="rId3"/>
            </p:custDataLst>
          </p:nvPr>
        </p:nvSpPr>
        <p:spPr>
          <a:xfrm>
            <a:off x="375151" y="578683"/>
            <a:ext cx="254931" cy="25493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sp>
        <p:nvSpPr>
          <p:cNvPr id="1048690" name="矩形 8"/>
          <p:cNvSpPr/>
          <p:nvPr>
            <p:custDataLst>
              <p:tags r:id="rId4"/>
            </p:custDataLst>
          </p:nvPr>
        </p:nvSpPr>
        <p:spPr>
          <a:xfrm>
            <a:off x="630082" y="477572"/>
            <a:ext cx="98985" cy="9898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/>
            <p:custDataLst>
              <p:tags r:id="rId5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演示文稿2_0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矩形 26"/>
          <p:cNvSpPr/>
          <p:nvPr>
            <p:custDataLst>
              <p:tags r:id="rId3"/>
            </p:custDataLst>
          </p:nvPr>
        </p:nvSpPr>
        <p:spPr>
          <a:xfrm>
            <a:off x="660401" y="1038860"/>
            <a:ext cx="3183812" cy="323850"/>
          </a:xfrm>
          <a:prstGeom prst="rect">
            <a:avLst/>
          </a:prstGeom>
          <a:gradFill>
            <a:gsLst>
              <a:gs pos="0">
                <a:schemeClr val="accent4"/>
              </a:gs>
              <a:gs pos="100000">
                <a:schemeClr val="accent1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cs typeface="MiSans" panose="00000500000000000000" charset="-122"/>
            </a:endParaRPr>
          </a:p>
        </p:txBody>
      </p:sp>
      <p:sp>
        <p:nvSpPr>
          <p:cNvPr id="1048704" name="直角三角形 7"/>
          <p:cNvSpPr/>
          <p:nvPr>
            <p:custDataLst>
              <p:tags r:id="rId4"/>
            </p:custDataLst>
          </p:nvPr>
        </p:nvSpPr>
        <p:spPr>
          <a:xfrm flipH="1">
            <a:off x="3581400" y="1133402"/>
            <a:ext cx="145473" cy="145473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pic>
        <p:nvPicPr>
          <p:cNvPr id="2097163" name="그래픽 14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t="74764"/>
          <a:stretch>
            <a:fillRect/>
          </a:stretch>
        </p:blipFill>
        <p:spPr>
          <a:xfrm flipH="1">
            <a:off x="7261315" y="1039154"/>
            <a:ext cx="4315279" cy="246221"/>
          </a:xfrm>
          <a:prstGeom prst="rect">
            <a:avLst/>
          </a:prstGeom>
        </p:spPr>
      </p:pic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7"/>
            </p:custDataLst>
          </p:nvPr>
        </p:nvSpPr>
        <p:spPr>
          <a:xfrm>
            <a:off x="2294890" y="833755"/>
            <a:ext cx="1549400" cy="52895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400" b="0" i="1" u="none" strike="noStrike" kern="1200" cap="all" spc="0" normalizeH="0" baseline="0" noProof="1">
                <a:ln w="3175">
                  <a:noFill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731526" y="628260"/>
            <a:ext cx="1432223" cy="737333"/>
          </a:xfrm>
          <a:prstGeom prst="rect">
            <a:avLst/>
          </a:prstGeom>
          <a:noFill/>
        </p:spPr>
        <p:txBody>
          <a:bodyPr wrap="square" lIns="0" tIns="0" rIns="0" bIns="0" rtlCol="0" anchor="t">
            <a:no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1" u="none" strike="noStrike" kern="1200" cap="none" spc="0" normalizeH="0" baseline="0" noProof="1">
                <a:ln w="3175">
                  <a:noFill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8" descr="演示文稿2_0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7" name="그래픽 14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rcRect t="74764"/>
          <a:stretch>
            <a:fillRect/>
          </a:stretch>
        </p:blipFill>
        <p:spPr>
          <a:xfrm>
            <a:off x="1070700" y="891834"/>
            <a:ext cx="4315279" cy="246221"/>
          </a:xfrm>
          <a:prstGeom prst="rect">
            <a:avLst/>
          </a:prstGeom>
        </p:spPr>
      </p:pic>
      <p:sp>
        <p:nvSpPr>
          <p:cNvPr id="1048716" name="矩形 28"/>
          <p:cNvSpPr/>
          <p:nvPr>
            <p:custDataLst>
              <p:tags r:id="rId5"/>
            </p:custDataLst>
          </p:nvPr>
        </p:nvSpPr>
        <p:spPr>
          <a:xfrm>
            <a:off x="919661" y="5842673"/>
            <a:ext cx="254931" cy="25493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cs typeface="MiSans" panose="00000500000000000000" charset="-122"/>
            </a:endParaRPr>
          </a:p>
        </p:txBody>
      </p:sp>
      <p:sp>
        <p:nvSpPr>
          <p:cNvPr id="1048718" name="矩形 29"/>
          <p:cNvSpPr/>
          <p:nvPr>
            <p:custDataLst>
              <p:tags r:id="rId6"/>
            </p:custDataLst>
          </p:nvPr>
        </p:nvSpPr>
        <p:spPr>
          <a:xfrm>
            <a:off x="1174592" y="5741562"/>
            <a:ext cx="98985" cy="9898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cs typeface="MiSans" panose="00000500000000000000" charset="-122"/>
            </a:endParaRPr>
          </a:p>
        </p:txBody>
      </p:sp>
      <p:sp>
        <p:nvSpPr>
          <p:cNvPr id="1048720" name="矩形 26"/>
          <p:cNvSpPr/>
          <p:nvPr>
            <p:custDataLst>
              <p:tags r:id="rId7"/>
            </p:custDataLst>
          </p:nvPr>
        </p:nvSpPr>
        <p:spPr>
          <a:xfrm>
            <a:off x="6912610" y="4759960"/>
            <a:ext cx="4297680" cy="245745"/>
          </a:xfrm>
          <a:prstGeom prst="rect">
            <a:avLst/>
          </a:prstGeom>
          <a:gradFill>
            <a:gsLst>
              <a:gs pos="0">
                <a:schemeClr val="accent4"/>
              </a:gs>
              <a:gs pos="100000">
                <a:schemeClr val="accent1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cs typeface="MiSans" panose="00000500000000000000" charset="-122"/>
            </a:endParaRPr>
          </a:p>
        </p:txBody>
      </p:sp>
      <p:sp>
        <p:nvSpPr>
          <p:cNvPr id="1048722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4753204" y="1138056"/>
            <a:ext cx="6457086" cy="2855404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4000" b="0" i="1" u="none" strike="noStrike" kern="1200" cap="none" spc="0" normalizeH="0" baseline="0" noProof="1">
                <a:ln w="3175">
                  <a:noFill/>
                </a:ln>
                <a:solidFill>
                  <a:schemeClr val="tx1"/>
                </a:solidFill>
                <a:effectLst/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 err="1"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4753204" y="3889320"/>
            <a:ext cx="6457086" cy="1417825"/>
          </a:xfrm>
          <a:prstGeom prst="rect">
            <a:avLst/>
          </a:prstGeom>
          <a:noFill/>
        </p:spPr>
        <p:txBody>
          <a:bodyPr wrap="square" lIns="0" tIns="0" rIns="72000" bIns="0" rtlCol="0" anchor="ctr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1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0" descr="演示文稿2_0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6" name="矩形 11"/>
          <p:cNvSpPr/>
          <p:nvPr>
            <p:custDataLst>
              <p:tags r:id="rId5"/>
            </p:custDataLst>
          </p:nvPr>
        </p:nvSpPr>
        <p:spPr>
          <a:xfrm>
            <a:off x="375151" y="578683"/>
            <a:ext cx="254931" cy="25493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sp>
        <p:nvSpPr>
          <p:cNvPr id="1048738" name="矩形 12"/>
          <p:cNvSpPr/>
          <p:nvPr>
            <p:custDataLst>
              <p:tags r:id="rId6"/>
            </p:custDataLst>
          </p:nvPr>
        </p:nvSpPr>
        <p:spPr>
          <a:xfrm>
            <a:off x="630082" y="477572"/>
            <a:ext cx="98985" cy="9898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1048746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6" descr="演示文稿2_0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8" name="正文"/>
          <p:cNvSpPr txBox="1">
            <a:spLocks noGrp="1"/>
          </p:cNvSpPr>
          <p:nvPr>
            <p:ph idx="7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6"/>
            <p:custDataLst>
              <p:tags r:id="rId4"/>
            </p:custDataLst>
          </p:nvPr>
        </p:nvSpPr>
        <p:spPr>
          <a:xfrm>
            <a:off x="6235065" y="1384300"/>
            <a:ext cx="5342255" cy="44513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5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4"/>
            <p:custDataLst>
              <p:tags r:id="rId6"/>
            </p:custDataLst>
          </p:nvPr>
        </p:nvSpPr>
        <p:spPr>
          <a:xfrm>
            <a:off x="608330" y="1384300"/>
            <a:ext cx="5342255" cy="44513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矩形 11"/>
          <p:cNvSpPr/>
          <p:nvPr>
            <p:custDataLst>
              <p:tags r:id="rId7"/>
            </p:custDataLst>
          </p:nvPr>
        </p:nvSpPr>
        <p:spPr>
          <a:xfrm>
            <a:off x="375151" y="578683"/>
            <a:ext cx="254931" cy="25493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sp>
        <p:nvSpPr>
          <p:cNvPr id="1048758" name="矩形 10"/>
          <p:cNvSpPr/>
          <p:nvPr>
            <p:custDataLst>
              <p:tags r:id="rId8"/>
            </p:custDataLst>
          </p:nvPr>
        </p:nvSpPr>
        <p:spPr>
          <a:xfrm>
            <a:off x="630082" y="477572"/>
            <a:ext cx="98985" cy="9898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sp>
        <p:nvSpPr>
          <p:cNvPr id="1048760" name="标题"/>
          <p:cNvSpPr txBox="1">
            <a:spLocks noGrp="1"/>
          </p:cNvSpPr>
          <p:nvPr>
            <p:ph type="title" idx="1"/>
            <p:custDataLst>
              <p:tags r:id="rId9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1048766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6" descr="演示文稿2_0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8" name="矩形 11"/>
          <p:cNvSpPr/>
          <p:nvPr>
            <p:custDataLst>
              <p:tags r:id="rId3"/>
            </p:custDataLst>
          </p:nvPr>
        </p:nvSpPr>
        <p:spPr>
          <a:xfrm>
            <a:off x="375151" y="578683"/>
            <a:ext cx="254931" cy="25493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sp>
        <p:nvSpPr>
          <p:cNvPr id="1048770" name="矩形 12"/>
          <p:cNvSpPr/>
          <p:nvPr>
            <p:custDataLst>
              <p:tags r:id="rId4"/>
            </p:custDataLst>
          </p:nvPr>
        </p:nvSpPr>
        <p:spPr>
          <a:xfrm>
            <a:off x="630082" y="477572"/>
            <a:ext cx="98985" cy="9898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矩形 7"/>
          <p:cNvSpPr/>
          <p:nvPr>
            <p:custDataLst>
              <p:tags r:id="rId1"/>
            </p:custDataLst>
          </p:nvPr>
        </p:nvSpPr>
        <p:spPr>
          <a:xfrm>
            <a:off x="630082" y="477572"/>
            <a:ext cx="98985" cy="9898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sp>
        <p:nvSpPr>
          <p:cNvPr id="1048782" name="矩形 8"/>
          <p:cNvSpPr/>
          <p:nvPr>
            <p:custDataLst>
              <p:tags r:id="rId2"/>
            </p:custDataLst>
          </p:nvPr>
        </p:nvSpPr>
        <p:spPr>
          <a:xfrm>
            <a:off x="375151" y="578683"/>
            <a:ext cx="254931" cy="25493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pic>
        <p:nvPicPr>
          <p:cNvPr id="2097175" name="图片 9" descr="演示文稿2_0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4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1048788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9" descr="演示文稿2_0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90" name="矩形 8"/>
          <p:cNvSpPr/>
          <p:nvPr>
            <p:custDataLst>
              <p:tags r:id="rId3"/>
            </p:custDataLst>
          </p:nvPr>
        </p:nvSpPr>
        <p:spPr>
          <a:xfrm>
            <a:off x="375151" y="578683"/>
            <a:ext cx="254931" cy="25493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sp>
        <p:nvSpPr>
          <p:cNvPr id="1048792" name="矩形 7"/>
          <p:cNvSpPr/>
          <p:nvPr>
            <p:custDataLst>
              <p:tags r:id="rId4"/>
            </p:custDataLst>
          </p:nvPr>
        </p:nvSpPr>
        <p:spPr>
          <a:xfrm>
            <a:off x="630082" y="477572"/>
            <a:ext cx="98985" cy="9898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sp>
        <p:nvSpPr>
          <p:cNvPr id="1048794" name="正文"/>
          <p:cNvSpPr txBox="1">
            <a:spLocks noGrp="1"/>
          </p:cNvSpPr>
          <p:nvPr>
            <p:ph idx="1"/>
            <p:custDataLst>
              <p:tags r:id="rId5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8" descr="演示文稿2_0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02" name="矩形 7"/>
          <p:cNvSpPr/>
          <p:nvPr>
            <p:custDataLst>
              <p:tags r:id="rId3"/>
            </p:custDataLst>
          </p:nvPr>
        </p:nvSpPr>
        <p:spPr>
          <a:xfrm>
            <a:off x="375151" y="578683"/>
            <a:ext cx="254931" cy="25493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sp>
        <p:nvSpPr>
          <p:cNvPr id="1048804" name="矩形 10"/>
          <p:cNvSpPr/>
          <p:nvPr>
            <p:custDataLst>
              <p:tags r:id="rId4"/>
            </p:custDataLst>
          </p:nvPr>
        </p:nvSpPr>
        <p:spPr>
          <a:xfrm>
            <a:off x="630082" y="477572"/>
            <a:ext cx="98985" cy="9898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sp>
        <p:nvSpPr>
          <p:cNvPr id="1048806" name="副标题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8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0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2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4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8" descr="演示文稿2_0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16" name="矩形 26"/>
          <p:cNvSpPr/>
          <p:nvPr>
            <p:custDataLst>
              <p:tags r:id="rId3"/>
            </p:custDataLst>
          </p:nvPr>
        </p:nvSpPr>
        <p:spPr>
          <a:xfrm>
            <a:off x="527685" y="3729990"/>
            <a:ext cx="6919595" cy="368300"/>
          </a:xfrm>
          <a:prstGeom prst="rect">
            <a:avLst/>
          </a:prstGeom>
          <a:gradFill>
            <a:gsLst>
              <a:gs pos="0">
                <a:schemeClr val="accent4"/>
              </a:gs>
              <a:gs pos="100000">
                <a:schemeClr val="accent1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cs typeface="MiSans" panose="00000500000000000000" charset="-122"/>
            </a:endParaRPr>
          </a:p>
        </p:txBody>
      </p:sp>
      <p:pic>
        <p:nvPicPr>
          <p:cNvPr id="2097183" name="그래픽 14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t="74764"/>
          <a:stretch>
            <a:fillRect/>
          </a:stretch>
        </p:blipFill>
        <p:spPr>
          <a:xfrm>
            <a:off x="527775" y="574969"/>
            <a:ext cx="4315279" cy="246221"/>
          </a:xfrm>
          <a:prstGeom prst="rect">
            <a:avLst/>
          </a:prstGeom>
        </p:spPr>
      </p:pic>
      <p:sp>
        <p:nvSpPr>
          <p:cNvPr id="1048818" name="矩形 20"/>
          <p:cNvSpPr/>
          <p:nvPr>
            <p:custDataLst>
              <p:tags r:id="rId6"/>
            </p:custDataLst>
          </p:nvPr>
        </p:nvSpPr>
        <p:spPr>
          <a:xfrm>
            <a:off x="951015" y="5405858"/>
            <a:ext cx="98288" cy="9828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cs typeface="MiSans" panose="00000500000000000000" charset="-122"/>
            </a:endParaRPr>
          </a:p>
        </p:txBody>
      </p:sp>
      <p:sp>
        <p:nvSpPr>
          <p:cNvPr id="1048820" name="矩形 22"/>
          <p:cNvSpPr/>
          <p:nvPr>
            <p:custDataLst>
              <p:tags r:id="rId7"/>
            </p:custDataLst>
          </p:nvPr>
        </p:nvSpPr>
        <p:spPr>
          <a:xfrm>
            <a:off x="852574" y="5405625"/>
            <a:ext cx="98288" cy="982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cs typeface="MiSans" panose="00000500000000000000" charset="-122"/>
            </a:endParaRPr>
          </a:p>
        </p:txBody>
      </p:sp>
      <p:sp>
        <p:nvSpPr>
          <p:cNvPr id="1048822" name="署名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513715" y="5615940"/>
            <a:ext cx="1908810" cy="4495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513715" y="2824480"/>
            <a:ext cx="7420610" cy="152590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800" b="0" i="1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82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97.xml" /><Relationship Id="rId14" Type="http://schemas.openxmlformats.org/officeDocument/2006/relationships/tags" Target="../tags/tag98.xml" /><Relationship Id="rId15" Type="http://schemas.openxmlformats.org/officeDocument/2006/relationships/tags" Target="../tags/tag99.xml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4.xml" /><Relationship Id="rId21" Type="http://schemas.openxmlformats.org/officeDocument/2006/relationships/tags" Target="../tags/tag105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6" descr="演示文稿2_02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  <a:prstDash val="sysDash"/>
          </a:ln>
        </p:spPr>
      </p:pic>
      <p:sp>
        <p:nvSpPr>
          <p:cNvPr id="1048654" name="矩形 11"/>
          <p:cNvSpPr/>
          <p:nvPr>
            <p:custDataLst>
              <p:tags r:id="rId14"/>
            </p:custDataLst>
          </p:nvPr>
        </p:nvSpPr>
        <p:spPr>
          <a:xfrm>
            <a:off x="375151" y="578683"/>
            <a:ext cx="254931" cy="25493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sp>
        <p:nvSpPr>
          <p:cNvPr id="1048656" name="矩形 12"/>
          <p:cNvSpPr/>
          <p:nvPr>
            <p:custDataLst>
              <p:tags r:id="rId15"/>
            </p:custDataLst>
          </p:nvPr>
        </p:nvSpPr>
        <p:spPr>
          <a:xfrm>
            <a:off x="630082" y="477572"/>
            <a:ext cx="98985" cy="9898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sp>
        <p:nvSpPr>
          <p:cNvPr id="1048658" name="日期占位符 8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9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0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74306" y="606671"/>
            <a:ext cx="10515600" cy="5837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3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74306" y="1423358"/>
            <a:ext cx="10515600" cy="475360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6257" r:id="rId2"/>
    <p:sldLayoutId id="2147486258" r:id="rId3"/>
    <p:sldLayoutId id="2147486259" r:id="rId4"/>
    <p:sldLayoutId id="2147486260" r:id="rId5"/>
    <p:sldLayoutId id="2147486261" r:id="rId6"/>
    <p:sldLayoutId id="2147486262" r:id="rId7"/>
    <p:sldLayoutId id="2147486263" r:id="rId8"/>
    <p:sldLayoutId id="2147486264" r:id="rId9"/>
    <p:sldLayoutId id="2147486265" r:id="rId10"/>
    <p:sldLayoutId id="2147486266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18" Type="http://schemas.openxmlformats.org/officeDocument/2006/relationships/tags" Target="../tags/tag125.xml" /><Relationship Id="rId19" Type="http://schemas.openxmlformats.org/officeDocument/2006/relationships/tags" Target="../tags/tag126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7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14" Type="http://schemas.openxmlformats.org/officeDocument/2006/relationships/tags" Target="../tags/tag143.xml" /><Relationship Id="rId15" Type="http://schemas.openxmlformats.org/officeDocument/2006/relationships/tags" Target="../tags/tag144.xml" /><Relationship Id="rId16" Type="http://schemas.openxmlformats.org/officeDocument/2006/relationships/tags" Target="../tags/tag145.xml" /><Relationship Id="rId17" Type="http://schemas.openxmlformats.org/officeDocument/2006/relationships/tags" Target="../tags/tag146.xml" /><Relationship Id="rId18" Type="http://schemas.openxmlformats.org/officeDocument/2006/relationships/tags" Target="../tags/tag147.xml" /><Relationship Id="rId19" Type="http://schemas.openxmlformats.org/officeDocument/2006/relationships/tags" Target="../tags/tag148.xml" /><Relationship Id="rId2" Type="http://schemas.openxmlformats.org/officeDocument/2006/relationships/tags" Target="../tags/tag131.xml" /><Relationship Id="rId20" Type="http://schemas.openxmlformats.org/officeDocument/2006/relationships/tags" Target="../tags/tag149.xml" /><Relationship Id="rId21" Type="http://schemas.openxmlformats.org/officeDocument/2006/relationships/tags" Target="../tags/tag150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14" Type="http://schemas.openxmlformats.org/officeDocument/2006/relationships/tags" Target="../tags/tag182.xml" /><Relationship Id="rId15" Type="http://schemas.openxmlformats.org/officeDocument/2006/relationships/tags" Target="../tags/tag183.xml" /><Relationship Id="rId16" Type="http://schemas.openxmlformats.org/officeDocument/2006/relationships/tags" Target="../tags/tag184.xml" /><Relationship Id="rId17" Type="http://schemas.openxmlformats.org/officeDocument/2006/relationships/tags" Target="../tags/tag185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tags" Target="../tags/tag212.xml" /><Relationship Id="rId13" Type="http://schemas.openxmlformats.org/officeDocument/2006/relationships/tags" Target="../tags/tag213.xml" /><Relationship Id="rId14" Type="http://schemas.openxmlformats.org/officeDocument/2006/relationships/tags" Target="../tags/tag214.xml" /><Relationship Id="rId15" Type="http://schemas.openxmlformats.org/officeDocument/2006/relationships/tags" Target="../tags/tag215.xml" /><Relationship Id="rId16" Type="http://schemas.openxmlformats.org/officeDocument/2006/relationships/tags" Target="../tags/tag216.xml" /><Relationship Id="rId17" Type="http://schemas.openxmlformats.org/officeDocument/2006/relationships/tags" Target="../tags/tag217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tags" Target="../tags/tag22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045134142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标题 5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乡村振兴战略：推进农村移风易俗工作</a:t>
            </a:r>
            <a:endParaRPr lang="zh-CN" altLang="en-US"/>
          </a:p>
        </p:txBody>
      </p:sp>
      <p:sp>
        <p:nvSpPr>
          <p:cNvPr id="1048652" name="文本占位符 6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 fontScale="89167" lnSpcReduction="10000"/>
          </a:bodyPr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文本占位符 4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Catalog</a:t>
            </a:r>
            <a:endParaRPr lang="zh-CN" altLang="en-US"/>
          </a:p>
        </p:txBody>
      </p:sp>
      <p:sp>
        <p:nvSpPr>
          <p:cNvPr id="1048852" name="标题 8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4" name="序号"/>
          <p:cNvSpPr txBox="1"/>
          <p:nvPr>
            <p:custDataLst>
              <p:tags r:id="rId5"/>
            </p:custDataLst>
          </p:nvPr>
        </p:nvSpPr>
        <p:spPr>
          <a:xfrm>
            <a:off x="1017270" y="1784350"/>
            <a:ext cx="2976245" cy="8909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791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 lang="en-US" altLang="zh-CN" sz="4800" i="1">
                <a:ln w="3175">
                  <a:noFill/>
                </a:ln>
                <a:effectLst/>
                <a:latin typeface="+mj-ea"/>
                <a:ea typeface="+mj-ea"/>
                <a:cs typeface="MiSans" panose="00000500000000000000" charset="-122"/>
                <a:sym typeface="+mn-ea"/>
              </a:rPr>
              <a:t>01</a:t>
            </a:r>
            <a:endParaRPr lang="en-US" altLang="zh-CN" sz="4800" i="1">
              <a:ln w="3175">
                <a:noFill/>
              </a:ln>
              <a:effectLst/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56" name="标题"/>
          <p:cNvSpPr txBox="1"/>
          <p:nvPr>
            <p:custDataLst>
              <p:tags r:id="rId6"/>
            </p:custDataLst>
          </p:nvPr>
        </p:nvSpPr>
        <p:spPr>
          <a:xfrm>
            <a:off x="1017270" y="2651760"/>
            <a:ext cx="3192145" cy="1424712"/>
          </a:xfrm>
          <a:prstGeom prst="rect">
            <a:avLst/>
          </a:prstGeom>
          <a:noFill/>
        </p:spPr>
        <p:txBody>
          <a:bodyPr wrap="square" lIns="71755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>
                <a:latin typeface="+mj-ea"/>
                <a:ea typeface="+mj-ea"/>
                <a:cs typeface="MiSans" panose="00000500000000000000" charset="-122"/>
                <a:sym typeface="+mn-ea"/>
              </a:rPr>
              <a:t>乡村振兴战略背景</a:t>
            </a:r>
            <a:endParaRPr lang="zh-CN" altLang="en-US" sz="28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cxnSp>
        <p:nvCxnSpPr>
          <p:cNvPr id="3145729" name="直接连接符 6"/>
          <p:cNvCxnSpPr/>
          <p:nvPr>
            <p:custDataLst>
              <p:tags r:id="rId7"/>
            </p:custDataLst>
          </p:nvPr>
        </p:nvCxnSpPr>
        <p:spPr>
          <a:xfrm>
            <a:off x="1122680" y="2667000"/>
            <a:ext cx="2112645" cy="0"/>
          </a:xfrm>
          <a:prstGeom prst="line">
            <a:avLst/>
          </a:prstGeom>
          <a:ln w="63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8" name="序号"/>
          <p:cNvSpPr txBox="1"/>
          <p:nvPr>
            <p:custDataLst>
              <p:tags r:id="rId8"/>
            </p:custDataLst>
          </p:nvPr>
        </p:nvSpPr>
        <p:spPr>
          <a:xfrm>
            <a:off x="4802505" y="1784350"/>
            <a:ext cx="2976245" cy="8909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791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 lang="en-US" altLang="zh-CN" sz="4800" i="1">
                <a:ln w="3175">
                  <a:noFill/>
                </a:ln>
                <a:effectLst/>
                <a:latin typeface="+mj-ea"/>
                <a:ea typeface="+mj-ea"/>
                <a:cs typeface="MiSans" panose="00000500000000000000" charset="-122"/>
                <a:sym typeface="+mn-ea"/>
              </a:rPr>
              <a:t>02</a:t>
            </a:r>
            <a:endParaRPr lang="en-US" altLang="zh-CN" sz="4800" i="1">
              <a:ln w="3175">
                <a:noFill/>
              </a:ln>
              <a:effectLst/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60" name="标题"/>
          <p:cNvSpPr txBox="1"/>
          <p:nvPr>
            <p:custDataLst>
              <p:tags r:id="rId9"/>
            </p:custDataLst>
          </p:nvPr>
        </p:nvSpPr>
        <p:spPr>
          <a:xfrm>
            <a:off x="4802505" y="2651760"/>
            <a:ext cx="3192145" cy="1424712"/>
          </a:xfrm>
          <a:prstGeom prst="rect">
            <a:avLst/>
          </a:prstGeom>
          <a:noFill/>
        </p:spPr>
        <p:txBody>
          <a:bodyPr wrap="square" lIns="71755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>
                <a:latin typeface="+mj-ea"/>
                <a:ea typeface="+mj-ea"/>
                <a:cs typeface="MiSans" panose="00000500000000000000" charset="-122"/>
                <a:sym typeface="+mn-ea"/>
              </a:rPr>
              <a:t>推进农村移风易俗工作的措施</a:t>
            </a:r>
            <a:endParaRPr lang="zh-CN" altLang="en-US" sz="28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cxnSp>
        <p:nvCxnSpPr>
          <p:cNvPr id="3145731" name="直接连接符 74"/>
          <p:cNvCxnSpPr/>
          <p:nvPr>
            <p:custDataLst>
              <p:tags r:id="rId10"/>
            </p:custDataLst>
          </p:nvPr>
        </p:nvCxnSpPr>
        <p:spPr>
          <a:xfrm>
            <a:off x="4907915" y="2667000"/>
            <a:ext cx="2112645" cy="0"/>
          </a:xfrm>
          <a:prstGeom prst="line">
            <a:avLst/>
          </a:prstGeom>
          <a:ln w="63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序号"/>
          <p:cNvSpPr txBox="1"/>
          <p:nvPr>
            <p:custDataLst>
              <p:tags r:id="rId11"/>
            </p:custDataLst>
          </p:nvPr>
        </p:nvSpPr>
        <p:spPr>
          <a:xfrm>
            <a:off x="8587740" y="1784350"/>
            <a:ext cx="2976245" cy="8909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791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 lang="en-US" altLang="zh-CN" sz="4800" i="1">
                <a:ln w="3175">
                  <a:noFill/>
                </a:ln>
                <a:effectLst/>
                <a:latin typeface="+mj-ea"/>
                <a:ea typeface="+mj-ea"/>
                <a:cs typeface="MiSans" panose="00000500000000000000" charset="-122"/>
                <a:sym typeface="+mn-ea"/>
              </a:rPr>
              <a:t>03</a:t>
            </a:r>
            <a:endParaRPr lang="en-US" altLang="zh-CN" sz="4800" i="1">
              <a:ln w="3175">
                <a:noFill/>
              </a:ln>
              <a:effectLst/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64" name="标题"/>
          <p:cNvSpPr txBox="1"/>
          <p:nvPr>
            <p:custDataLst>
              <p:tags r:id="rId12"/>
            </p:custDataLst>
          </p:nvPr>
        </p:nvSpPr>
        <p:spPr>
          <a:xfrm>
            <a:off x="8587740" y="2651760"/>
            <a:ext cx="3192145" cy="1424712"/>
          </a:xfrm>
          <a:prstGeom prst="rect">
            <a:avLst/>
          </a:prstGeom>
          <a:noFill/>
        </p:spPr>
        <p:txBody>
          <a:bodyPr wrap="square" lIns="71755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>
                <a:latin typeface="+mj-ea"/>
                <a:ea typeface="+mj-ea"/>
                <a:cs typeface="MiSans" panose="00000500000000000000" charset="-122"/>
                <a:sym typeface="+mn-ea"/>
              </a:rPr>
              <a:t>实施农村移风易俗工作的保障机制</a:t>
            </a:r>
            <a:endParaRPr lang="zh-CN" altLang="en-US" sz="28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cxnSp>
        <p:nvCxnSpPr>
          <p:cNvPr id="3145733" name="直接连接符 79"/>
          <p:cNvCxnSpPr/>
          <p:nvPr>
            <p:custDataLst>
              <p:tags r:id="rId13"/>
            </p:custDataLst>
          </p:nvPr>
        </p:nvCxnSpPr>
        <p:spPr>
          <a:xfrm>
            <a:off x="8693150" y="2667000"/>
            <a:ext cx="2112645" cy="0"/>
          </a:xfrm>
          <a:prstGeom prst="line">
            <a:avLst/>
          </a:prstGeom>
          <a:ln w="63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6" name="序号"/>
          <p:cNvSpPr txBox="1"/>
          <p:nvPr>
            <p:custDataLst>
              <p:tags r:id="rId14"/>
            </p:custDataLst>
          </p:nvPr>
        </p:nvSpPr>
        <p:spPr>
          <a:xfrm>
            <a:off x="2910205" y="4324350"/>
            <a:ext cx="2976245" cy="8909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791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 lang="en-US" altLang="zh-CN" sz="4800" i="1">
                <a:ln w="3175">
                  <a:noFill/>
                </a:ln>
                <a:effectLst/>
                <a:latin typeface="+mj-ea"/>
                <a:ea typeface="+mj-ea"/>
                <a:cs typeface="MiSans" panose="00000500000000000000" charset="-122"/>
                <a:sym typeface="+mn-ea"/>
              </a:rPr>
              <a:t>04</a:t>
            </a:r>
            <a:endParaRPr lang="en-US" altLang="zh-CN" sz="4800" i="1">
              <a:ln w="3175">
                <a:noFill/>
              </a:ln>
              <a:effectLst/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68" name="标题"/>
          <p:cNvSpPr txBox="1"/>
          <p:nvPr>
            <p:custDataLst>
              <p:tags r:id="rId15"/>
            </p:custDataLst>
          </p:nvPr>
        </p:nvSpPr>
        <p:spPr>
          <a:xfrm>
            <a:off x="2910205" y="5191760"/>
            <a:ext cx="3192145" cy="1424712"/>
          </a:xfrm>
          <a:prstGeom prst="rect">
            <a:avLst/>
          </a:prstGeom>
          <a:noFill/>
        </p:spPr>
        <p:txBody>
          <a:bodyPr wrap="square" lIns="71755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>
                <a:latin typeface="+mj-ea"/>
                <a:ea typeface="+mj-ea"/>
                <a:cs typeface="MiSans" panose="00000500000000000000" charset="-122"/>
                <a:sym typeface="+mn-ea"/>
              </a:rPr>
              <a:t>推进农村移风易俗工作的成效与经验</a:t>
            </a:r>
            <a:endParaRPr lang="zh-CN" altLang="en-US" sz="28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cxnSp>
        <p:nvCxnSpPr>
          <p:cNvPr id="3145735" name="直接连接符 102"/>
          <p:cNvCxnSpPr/>
          <p:nvPr>
            <p:custDataLst>
              <p:tags r:id="rId16"/>
            </p:custDataLst>
          </p:nvPr>
        </p:nvCxnSpPr>
        <p:spPr>
          <a:xfrm>
            <a:off x="3015298" y="5207000"/>
            <a:ext cx="2112645" cy="0"/>
          </a:xfrm>
          <a:prstGeom prst="line">
            <a:avLst/>
          </a:prstGeom>
          <a:ln w="63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0" name="序号"/>
          <p:cNvSpPr txBox="1"/>
          <p:nvPr>
            <p:custDataLst>
              <p:tags r:id="rId17"/>
            </p:custDataLst>
          </p:nvPr>
        </p:nvSpPr>
        <p:spPr>
          <a:xfrm>
            <a:off x="6695440" y="4324350"/>
            <a:ext cx="2976245" cy="8909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791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 lang="en-US" altLang="zh-CN" sz="4800" i="1">
                <a:ln w="3175">
                  <a:noFill/>
                </a:ln>
                <a:effectLst/>
                <a:latin typeface="+mj-ea"/>
                <a:ea typeface="+mj-ea"/>
                <a:cs typeface="MiSans" panose="00000500000000000000" charset="-122"/>
                <a:sym typeface="+mn-ea"/>
              </a:rPr>
              <a:t>05</a:t>
            </a:r>
            <a:endParaRPr lang="en-US" altLang="zh-CN" sz="4800" i="1">
              <a:ln w="3175">
                <a:noFill/>
              </a:ln>
              <a:effectLst/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72" name="标题"/>
          <p:cNvSpPr txBox="1"/>
          <p:nvPr>
            <p:custDataLst>
              <p:tags r:id="rId18"/>
            </p:custDataLst>
          </p:nvPr>
        </p:nvSpPr>
        <p:spPr>
          <a:xfrm>
            <a:off x="6695440" y="5191760"/>
            <a:ext cx="3192145" cy="1424712"/>
          </a:xfrm>
          <a:prstGeom prst="rect">
            <a:avLst/>
          </a:prstGeom>
          <a:noFill/>
        </p:spPr>
        <p:txBody>
          <a:bodyPr wrap="square" lIns="71755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>
                <a:latin typeface="+mj-ea"/>
                <a:ea typeface="+mj-ea"/>
                <a:cs typeface="MiSans" panose="00000500000000000000" charset="-122"/>
                <a:sym typeface="+mn-ea"/>
              </a:rPr>
              <a:t>深化推进农村移风易俗工作的建议</a:t>
            </a:r>
            <a:endParaRPr lang="zh-CN" altLang="en-US" sz="28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cxnSp>
        <p:nvCxnSpPr>
          <p:cNvPr id="3145737" name="直接连接符 107"/>
          <p:cNvCxnSpPr/>
          <p:nvPr>
            <p:custDataLst>
              <p:tags r:id="rId19"/>
            </p:custDataLst>
          </p:nvPr>
        </p:nvCxnSpPr>
        <p:spPr>
          <a:xfrm>
            <a:off x="6800533" y="5207000"/>
            <a:ext cx="2112645" cy="0"/>
          </a:xfrm>
          <a:prstGeom prst="line">
            <a:avLst/>
          </a:prstGeom>
          <a:ln w="63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18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9286" lnSpcReduction="10000"/>
          </a:bodyPr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20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4545"/>
          </a:bodyPr>
          <a:lstStyle/>
          <a:p>
            <a:r>
              <a:rPr lang="zh-CN" altLang="en-US"/>
              <a:t>乡村振兴战略背景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7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乡村振兴战略的意义</a:t>
            </a:r>
            <a:endParaRPr lang="zh-CN" altLang="en-US"/>
          </a:p>
        </p:txBody>
      </p:sp>
      <p:sp>
        <p:nvSpPr>
          <p:cNvPr id="104897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8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4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6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促进农村经济发展，提高农民收入水平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传承和弘扬乡村文化，增强乡村凝聚力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9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6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4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6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缩小城乡发展差距，推动城乡一体化进程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1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改善农村人居环境，提升农民生活品质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5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农村发展现状与问题</a:t>
            </a:r>
            <a:endParaRPr lang="zh-CN" altLang="en-US"/>
          </a:p>
        </p:txBody>
      </p:sp>
      <p:sp>
        <p:nvSpPr>
          <p:cNvPr id="1049058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农村人口外流严重，劳动力不足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0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农业现代化水平低，生产效益不高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农村环境卫生差，基础设施不完善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农民文化素质较低，缺乏科学知识和技能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1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移风易俗工作的重要性</a:t>
            </a:r>
            <a:endParaRPr lang="zh-CN" altLang="en-US"/>
          </a:p>
        </p:txBody>
      </p:sp>
      <p:sp>
        <p:nvSpPr>
          <p:cNvPr id="1049112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促进农村精神文明建设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8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提升农民素质和社会文明程度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8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推动农村经济发展和社会进步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2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4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实现乡村振兴战略目标的重要保障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80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9286" lnSpcReduction="10000"/>
          </a:bodyPr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9182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推进农村移风易俗工作的措施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3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加强思想教育引导</a:t>
            </a:r>
            <a:endParaRPr lang="zh-CN" altLang="en-US"/>
          </a:p>
        </p:txBody>
      </p:sp>
      <p:sp>
        <p:nvSpPr>
          <p:cNvPr id="1049234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6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0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举办农民夜校，普及科学文化知识，引导农民树立正确价值观。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2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6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8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开展社会主义核心价值观宣传教育，提高农民道德素质。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0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2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4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6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弘扬优秀传统文化，增强农民文化自信。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8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0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4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加强法制宣传教育，提高农民法律意识。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1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完善制度建设</a:t>
            </a:r>
            <a:endParaRPr lang="zh-CN" altLang="en-US"/>
          </a:p>
        </p:txBody>
      </p:sp>
      <p:sp>
        <p:nvSpPr>
          <p:cNvPr id="104931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制定相关法律法规，明确规定农村移风易俗工作的要求和标准。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4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建立健全奖惩机制，对积极推动移风易俗的地区和个人进行表彰和奖励，对违反规定的行为进行惩罚。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完善村规民约，引导村民自觉遵守社会公德和乡风文明建设要求。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建立移风易俗工作考核机制，对各地工作情况进行定期评估和监督检查。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发挥村规民约的作用</a:t>
            </a:r>
            <a:endParaRPr lang="zh-CN" altLang="en-US"/>
          </a:p>
        </p:txBody>
      </p:sp>
      <p:sp>
        <p:nvSpPr>
          <p:cNvPr id="1049366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68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370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制定村规民约：村民共同商议，制定符合当地实际的村规民约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2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74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76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宣传教育：通过多种形式宣传村规民约，提高村民的法律意识和道德观念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8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80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82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监督执行：建立村规民约执行机构，对违反村规民约的行为进行监督和处罚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86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88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激励表彰：对遵守村规民约的村民进行表彰和奖励，树立榜样作用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3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开展文明创建活动</a:t>
            </a:r>
            <a:endParaRPr lang="zh-CN" altLang="en-US"/>
          </a:p>
        </p:txBody>
      </p:sp>
      <p:sp>
        <p:nvSpPr>
          <p:cNvPr id="104943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8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0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2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开展健康向上的文体活动，丰富农民精神文化生活。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4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6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8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0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组织农民参与文明家庭、文明村镇等创建活动，树立文明新风尚。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2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4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6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8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举办道德讲堂、文化讲堂等，提高农民道德素质和文化素养。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2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4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6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倡导科学文明的生活方式，引导农民养成健康的生活习惯。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12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9286" lnSpcReduction="10000"/>
          </a:bodyPr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514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实施农村移风易俗工作的保障机制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6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组织领导保障</a:t>
            </a:r>
            <a:endParaRPr lang="zh-CN" altLang="en-US"/>
          </a:p>
        </p:txBody>
      </p:sp>
      <p:sp>
        <p:nvSpPr>
          <p:cNvPr id="1049566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68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70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72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7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明确各级政府和部门的职责分工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76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建立健全领导体制和工作机制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7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建立考核评价和激励机制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80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加强组织领导和监督检查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https://d.book118.com/138045134142006027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atalog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01"/>
  <p:tag name="KSO_WM_TEMPLATE_MASTER_TYPE" val="0"/>
  <p:tag name="KSO_WM_TEMPLATE_SUBCATEGORY" val="29"/>
  <p:tag name="KSO_WM_TEMPLATE_THUMBS_INDEX" val="1、1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09.xml><?xml version="1.0" encoding="utf-8"?>
<p:tagLst xmlns:p="http://schemas.openxmlformats.org/presentationml/2006/main">
  <p:tag name="KSO_WM_BEAUTIFY_FLAG" val="#wm#"/>
  <p:tag name="KSO_WM_SLIDE_CONTENT_AREA" val="{&quot;left&quot;:&quot;16.65&quot;,&quot;top&quot;:&quot;120.25&quot;,&quot;width&quot;:&quot;708.25&quot;,&quot;height&quot;:&quot;249.75&quot;}"/>
  <p:tag name="KSO_WM_SLIDE_ID" val="custom2023030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01"/>
  <p:tag name="KSO_WM_TEMPLATE_MASTER_TYPE" val="0"/>
  <p:tag name="KSO_WM_TEMPLATE_SUBCATEGORY" val="29"/>
  <p:tag name="KSO_WM_TEMPLATE_THUMBS_INDEX" val="1、11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atalog"/>
  <p:tag name="KSO_WM_UNIT_TYPE" val="b"/>
  <p:tag name="KSO_WM_UNIT_VALUE" val="17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 添加目录标题"/>
  <p:tag name="KSO_WM_UNIT_TYPE" val="l_h_a"/>
  <p:tag name="KSO_WM_UNIT_VALUE" val="24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5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 添加目录标题"/>
  <p:tag name="KSO_WM_UNIT_TYPE" val="l_h_a"/>
  <p:tag name="KSO_WM_UNIT_VALUE" val="24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5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 添加目录标题"/>
  <p:tag name="KSO_WM_UNIT_TYPE" val="l_h_a"/>
  <p:tag name="KSO_WM_UNIT_VALUE" val="24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5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 添加目录标题"/>
  <p:tag name="KSO_WM_UNIT_TYPE" val="l_h_a"/>
  <p:tag name="KSO_WM_UNIT_VALUE" val="24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5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 添加目录标题"/>
  <p:tag name="KSO_WM_UNIT_TYPE" val="l_h_a"/>
  <p:tag name="KSO_WM_UNIT_VALUE" val="24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5*l_h_i*1_5_2"/>
  <p:tag name="KSO_WM_UNIT_INDEX" val="1_5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1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01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1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1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0.xml><?xml version="1.0" encoding="utf-8"?>
<p:tagLst xmlns:p="http://schemas.openxmlformats.org/presentationml/2006/main">
  <p:tag name="KSO_WM_BEAUTIFY_FLAG" val="#wm#"/>
  <p:tag name="KSO_WM_SLIDE_CONTENT_AREA" val="{&quot;left&quot;:&quot;384.2182&quot;,&quot;top&quot;:&quot;108&quot;,&quot;width&quot;:&quot;547.3318&quot;,&quot;height&quot;:&quot;319.6&quot;}"/>
  <p:tag name="KSO_WM_SLIDE_ID" val="custom20230301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1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1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1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9.xml><?xml version="1.0" encoding="utf-8"?>
<p:tagLst xmlns:p="http://schemas.openxmlformats.org/presentationml/2006/main">
  <p:tag name="KSO_WM_BEAUTIFY_FLAG" val="#wm#"/>
  <p:tag name="KSO_WM_SLIDE_CONTENT_AREA" val="{&quot;left&quot;:&quot;384.2182&quot;,&quot;top&quot;:&quot;108&quot;,&quot;width&quot;:&quot;547.3318&quot;,&quot;height&quot;:&quot;319.6&quot;}"/>
  <p:tag name="KSO_WM_SLIDE_ID" val="custom20230301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1"/>
  <p:tag name="KSO_WM_TEMPLATE_MASTER_TYPE" val="0"/>
  <p:tag name="KSO_WM_TEMPLATE_SUBCATEGORY" val="29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1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1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20.xml><?xml version="1.0" encoding="utf-8"?>
<p:tagLst xmlns:p="http://schemas.openxmlformats.org/presentationml/2006/main">
  <p:tag name="KSO_WM_BEAUTIFY_FLAG" val="#wm#"/>
  <p:tag name="KSO_WM_SLIDE_CONTENT_AREA" val="{&quot;left&quot;:&quot;384.2182&quot;,&quot;top&quot;:&quot;108&quot;,&quot;width&quot;:&quot;547.3318&quot;,&quot;height&quot;:&quot;319.6&quot;}"/>
  <p:tag name="KSO_WM_SLIDE_ID" val="custom20230301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1"/>
  <p:tag name="KSO_WM_TEMPLATE_MASTER_TYPE" val="0"/>
  <p:tag name="KSO_WM_TEMPLATE_SUBCATEGORY" val="29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9">
      <a:dk1>
        <a:sysClr val="windowText" lastClr="000000"/>
      </a:dk1>
      <a:lt1>
        <a:sysClr val="window" lastClr="FFFFFF"/>
      </a:lt1>
      <a:dk2>
        <a:srgbClr val="010437"/>
      </a:dk2>
      <a:lt2>
        <a:srgbClr val="EFEFFF"/>
      </a:lt2>
      <a:accent1>
        <a:srgbClr val="00B050"/>
      </a:accent1>
      <a:accent2>
        <a:srgbClr val="128E96"/>
      </a:accent2>
      <a:accent3>
        <a:srgbClr val="256BDB"/>
      </a:accent3>
      <a:accent4>
        <a:srgbClr val="3F48EF"/>
      </a:accent4>
      <a:accent5>
        <a:srgbClr val="6124D1"/>
      </a:accent5>
      <a:accent6>
        <a:srgbClr val="A67BFD"/>
      </a:accent6>
      <a:hlink>
        <a:srgbClr val="0563C1"/>
      </a:hlink>
      <a:folHlink>
        <a:srgbClr val="954F72"/>
      </a:folHlink>
    </a:clrScheme>
    <a:fontScheme name="自定义 19">
      <a:majorFont>
        <a:latin typeface="MiSans Bold"/>
        <a:ea typeface="MiSans Bold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MiSans Bold</vt:lpstr>
      <vt:lpstr>MiSans</vt:lpstr>
      <vt:lpstr>Wingdings</vt:lpstr>
      <vt:lpstr>Calibri Light</vt:lpstr>
      <vt:lpstr>宋体</vt:lpstr>
      <vt:lpstr>Office Theme</vt:lpstr>
      <vt:lpstr>乡村振兴战略：推进农村移风易俗工作</vt:lpstr>
      <vt:lpstr>目录</vt:lpstr>
      <vt:lpstr>乡村振兴战略背景</vt:lpstr>
      <vt:lpstr>乡村振兴战略的意义</vt:lpstr>
      <vt:lpstr>农村发展现状与问题</vt:lpstr>
      <vt:lpstr>移风易俗工作的重要性</vt:lpstr>
      <vt:lpstr>推进农村移风易俗工作的措施</vt:lpstr>
      <vt:lpstr>加强思想教育引导</vt:lpstr>
      <vt:lpstr>完善制度建设</vt:lpstr>
      <vt:lpstr>发挥村规民约的作用</vt:lpstr>
      <vt:lpstr>开展文明创建活动</vt:lpstr>
      <vt:lpstr>实施农村移风易俗工作的保障机制</vt:lpstr>
      <vt:lpstr>组织领导保障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2024-09-06T02:08:08.710</cp:lastPrinted>
  <dcterms:created xsi:type="dcterms:W3CDTF">2024-09-05T18:08:08Z</dcterms:created>
  <dcterms:modified xsi:type="dcterms:W3CDTF">2024-09-05T18:08:11Z</dcterms:modified>
</cp:coreProperties>
</file>