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F515A0-41A0-4911-8BC2-8AF2A231B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BCCF69-56D2-4223-9530-DC33A52AD9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A711EE-7B49-4B26-A935-A34EB82E45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0A11E6-F575-4893-86C2-11B4BC58CF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CBE450-ABA3-41F1-961F-57C600B626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4EEE70-6273-4F88-A9F7-ADF60BD881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16D0E5-1D7F-49FD-B76B-5E5D113CC2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90E6B6-2189-4D50-8DB1-CA4E496AC5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880D36-F0C3-4D57-81A8-1CBA6CE1E6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237F6B-0FE4-4012-A4B9-6CF356AF99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C80DBA-9C9A-43C2-9FE5-887D213098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4607310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《遗传算法实验一》ppt课件</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遗传算法简介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遗传算法的基本原理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遗传算法的实现过程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实验一：求解最大值问题</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实验二：求解旅行商问题</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实验三：求解背包问题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遗传算法简介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遗传算法是一种模拟生物进化过程的优化算法，通过模拟基因遗传和变异的过程来寻找最优解。</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它将问题的解表示为“染色体”，并在搜索过程中通过不断的选择、交叉和变异等操作来优化解的质量。</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遗传算法采用概率化的搜索方式，能够自动调整搜索方向，具有较好的全局搜索能力和鲁棒性。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遗传算法的基本概念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遗传算法的起源与发展</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遗传算法的起源可以追溯到20世纪60年代，最早由美国的John Holland教授提出。</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经过几十年的发展，遗传算法在理论和应用方面都取得了很大的进展，已经成为一种广泛应用于各种优化问题的算法。</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随着计算机技术的发展，遗传算法的应用领域也在不断扩大，涉及机器学习、数据挖掘、智能控制等领域。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机器学习</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遗传算法在机器学习领域中主要用于参数优化和模型选择等方面，例如支持向量机、神经网络等模型的参数优化。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数据挖掘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遗传算法在数据挖掘领域中主要用于聚类分析、关联规则挖掘等方面，例如对大规模数据集进行高效聚类和关联规则挖掘。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智能控制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遗传算法在智能控制领域中主要用于优化控制策略和控制器参数等方面，例如对智能控制器的参数进行优化，提高系统的性能和稳定性。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遗传算法的应用领域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遗传算法的基本原理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二进制编码</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使用实数序列表示解空间，常用于连续优化问题。</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实数编码</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排列编码</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适用于组合优化问题，如旅行商问题。</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使用0和1作为基因的表示方式，常见于优化组合问题。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编码方式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适应度函数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用于评估个体适应环境的程度，根据问题的不同，适应度函数会有所不同。</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设计原则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应与问题目标紧密相关，且计算复杂度低。</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轮盘赌选择</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根据个体的适应度值计算其被选择的概率。</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秩选择</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根据个体的适应度值进行排序，选择最好的个体。</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锦标赛选择</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从群体中随机选择个体，选择适应度最好的个体。</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选择操作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单点交叉</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随机选择一个点，将两个父代的基因在此点处进行交换。</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均匀交叉</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生成一个子序列，该子序列是两个父代基因的组合。</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多点交叉</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随机选择多个点，在每个点处进行基因交换。</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交叉操作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648" b="1464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对个体的基因进行小的随机改变，以增加种群的多样性。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方法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随机选择一个或多个基因位进行反转或突变。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作用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避免算法陷入局部最优解，增加全局搜索能力。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变异操作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遗传算法的实现过程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00" r="15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在问题空间中随机生成一定数量的个体，作为初始种群。</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随机生成初始种群</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根据问题规模和复杂度，设定初始种群规模。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设定种群规模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根据问题特性，选择合适的编码方式，如二进制、实数等。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编码方式选择</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初始化种群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适应度值排序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根据适应度值对种群进行排序，优秀的个体将有更大的机会被选择。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适应度函数设计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根据问题目标，设计适应度函数以评估个体的优劣。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适应度值计算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根据适应度函数，计算每个个体的适应度值。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计算适应度值</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根据个体适应度值，采用轮盘赌的方式选择个体。</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轮盘赌选择法</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从种群中随机选取一定数量的个体，选择最优的个体进入下一代。</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锦标赛选择法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如精英保留策略，将当前种群中的最优个体直接保留至下一代。</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其他选择策略</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选择操作</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单点交叉</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在个体基因串中选择两个点作为交叉点，进行交叉操作。</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双点交叉</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均匀交叉</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其他交叉策略</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根据问题特性，选择合适的交叉策略。</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在个体基因串中选择一个点作为交叉点，进行交叉操作。</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将两个个体的基因串进行均匀交叉，产生新的个体。</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交叉操作</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在个体基因串中随机选择一个或多个基因位进行变异。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基因位变异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根据问题特性，设定合适的变异概率。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变异概率设定</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选择合适的变异方式，如反向、倒置等。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变异方式选择</a:t>
            </a:r>
          </a:p>
        </p:txBody>
      </p:sp>
      <p:pic>
        <p:nvPicPr>
          <p:cNvPr id="9" name="Picture 9"/>
          <p:cNvPicPr>
            <a:picLocks noChangeAspect="1"/>
          </p:cNvPicPr>
          <p:nvPr/>
        </p:nvPicPr>
        <p:blipFill>
          <a:blip r:embed="rId2"/>
          <a:srcRect t="610" b="61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变异操作</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通过选择、交叉、变异操作，生成新的种群。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新种群生成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重复以上过程，不断进化种群，直至满足终止条件。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种群进化</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新种群的生成与进化</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https://d.book118.com/138046073107006034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2024-09-13T04:15:24.580</cp:lastPrinted>
  <dcterms:created xsi:type="dcterms:W3CDTF">2024-09-12T20:15:24Z</dcterms:created>
  <dcterms:modified xsi:type="dcterms:W3CDTF">2024-09-12T20:15:26Z</dcterms:modified>
</cp:coreProperties>
</file>