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9D8B0-9483-4CEE-A154-12BAA291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B2439-B1D9-4F19-B3DC-1EF038B7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1B0A4-08AE-42AC-BF96-ED963B43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BCC71-C334-4A81-9128-9664DAB68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75A44-2E23-45CE-8D56-A4C8F697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9238A-A5DC-499A-9D00-0276547A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4BD91-2CF7-4D57-9397-DE840CD7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96342-D1D8-4BD2-B107-7D21F571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76B44-312F-49C5-8DE8-D80FCB01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DB14-AB22-497F-9C64-6C562ED2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DE82E-F2D7-4FB2-B591-65E41C53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793" r:id="rId2"/>
    <p:sldLayoutId id="2147494794" r:id="rId3"/>
    <p:sldLayoutId id="2147494795" r:id="rId4"/>
    <p:sldLayoutId id="2147494796" r:id="rId5"/>
    <p:sldLayoutId id="2147494797" r:id="rId6"/>
    <p:sldLayoutId id="2147494798" r:id="rId7"/>
    <p:sldLayoutId id="2147494799" r:id="rId8"/>
    <p:sldLayoutId id="2147494800" r:id="rId9"/>
    <p:sldLayoutId id="2147494801" r:id="rId10"/>
    <p:sldLayoutId id="21474948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611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领导风格对执行力的影响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领导风格类型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领导风格对执行力的影响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不同领导风格的优缺点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如何根据实际情况选择合适的领导风格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领导风格与执行力之间的互动关系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如何提升领导力以增强执行力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领导风格类型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权威领导风格</a:t>
            </a:r>
            <a:endParaRPr lang="zh-CN" altLang="en-US"/>
          </a:p>
        </p:txBody>
      </p:sp>
      <p:sp>
        <p:nvSpPr>
          <p:cNvPr id="1048958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2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特点：强调权威和服从，领导者做出决策，下属执行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优点：决策迅速，执行力强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4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缺点：缺乏员工参与，可能抑制创新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适用场景：紧急情况，需要快速决策和执行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民主领导风格</a:t>
            </a:r>
            <a:endParaRPr lang="zh-CN" altLang="en-US"/>
          </a:p>
        </p:txBody>
      </p:sp>
      <p:sp>
        <p:nvSpPr>
          <p:cNvPr id="1049016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特点：尊重员工意见，鼓励参与决策，注重团队合作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2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优点：提高员工积极性，增强团队凝聚力，促进创新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8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缺点：决策过程可能较慢，需要花费更多时间沟通和协调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适用场景：需要员工积极参与和创新的项目，需要团队合作和沟通的工作环境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变革领导风格</a:t>
            </a:r>
            <a:endParaRPr lang="zh-CN" altLang="en-US"/>
          </a:p>
        </p:txBody>
      </p:sp>
      <p:sp>
        <p:nvSpPr>
          <p:cNvPr id="104907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缺点：可能过于激进，导致组织不稳定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特点：勇于创新，敢于冒险，追求变革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优点：能够推动组织变革，提高组织适应能力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适用场景：组织面临重大变革或转型时期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服务型领导风格</a:t>
            </a:r>
            <a:endParaRPr lang="zh-CN" altLang="en-US"/>
          </a:p>
        </p:txBody>
      </p:sp>
      <p:sp>
        <p:nvSpPr>
          <p:cNvPr id="10491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特点：关注员工的需求和感受，鼓励员工参与决策，提供支持和帮助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优点：提高员工的工作满意度和忠诚度，增强员工的创新精神和团队合作能力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缺点：可能导致决策效率降低，员工过于依赖领导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5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适用场景：需要员工积极参与和创新的项目，需要提高员工满意度和忠诚度的组织。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领导风格对执行力的影响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提高团队凝聚力</a:t>
            </a:r>
            <a:endParaRPr lang="zh-CN" altLang="en-US"/>
          </a:p>
        </p:txBody>
      </p:sp>
      <p:sp>
        <p:nvSpPr>
          <p:cNvPr id="1049254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领导风格对团队凝聚力的影响：民主、参与式领导可以提高团队凝聚力，而独裁、专制式领导则会降低团队凝聚力。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4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提高团队凝聚力的方法：加强沟通、建立共同的目标和价值观、提供培训和发展机会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团队凝聚力：团队成员之间的相互信任、支持和合作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领导风格：民主、参与式领导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激发员工积极性</a:t>
            </a:r>
            <a:endParaRPr lang="zh-CN" altLang="en-US"/>
          </a:p>
        </p:txBody>
      </p:sp>
      <p:sp>
        <p:nvSpPr>
          <p:cNvPr id="10493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领导风格：民主、参与式领导风格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员工积极性：提高员工的工作积极性和创造力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激励机制：建立合理的激励机制，激发员工的工作热情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沟通与反馈：加强与员工的沟通和反馈，了解员工的需求和期望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提升决策效率</a:t>
            </a:r>
            <a:endParaRPr lang="zh-CN" altLang="en-US"/>
          </a:p>
        </p:txBody>
      </p:sp>
      <p:sp>
        <p:nvSpPr>
          <p:cNvPr id="104937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鼓励参与：鼓励团队成员参与决策过程，提高他们的参与度和责任感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明确目标：设定明确、可衡量的目标，确保团队理解并朝着目标努力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信息共享：及时、准确地共享信息，使团队成员能够了解情况并做出决策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快速响应：对变化和问题做出快速响应，调整决策和行动计划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增强创新能力</a:t>
            </a:r>
            <a:endParaRPr lang="zh-CN" altLang="en-US"/>
          </a:p>
        </p:txBody>
      </p:sp>
      <p:sp>
        <p:nvSpPr>
          <p:cNvPr id="10494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领导风格：鼓励创新，鼓励员工提出新想法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创新氛围：建立开放、包容、鼓励创新的工作环境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激励机制：设立创新奖励制度，鼓励员工创新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5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培训与发展：提供培训和发展机会，提高员工的创新能力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9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不同领导风格的优缺点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权威领导风格的优缺点</a:t>
            </a:r>
            <a:endParaRPr lang="zh-CN" altLang="en-US"/>
          </a:p>
        </p:txBody>
      </p:sp>
      <p:sp>
        <p:nvSpPr>
          <p:cNvPr id="1049554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缺点：可能过于强调控制，导致员工创新和主动性受限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4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优点：易于建立明确的目标和期望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缺点：缺乏员工参与，可能导致员工满意度降低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优点：决策迅速，执行力强，易于管理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民主领导风格的优缺点</a:t>
            </a:r>
            <a:endParaRPr lang="zh-CN" altLang="en-US"/>
          </a:p>
        </p:txBody>
      </p:sp>
      <p:sp>
        <p:nvSpPr>
          <p:cNvPr id="1049616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8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20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优点：鼓励员工参与决策，提高员工的积极性和创造力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4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6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缺点：决策过程可能较慢，需要更多的时间和精力来协调各方意见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0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2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优点：尊重员工的意见和建议，提高员工的满意度和忠诚度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6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8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缺点：可能会出现意见分歧和冲突，需要领导者具备较强的协调和解决问题的能力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变革领导风格的优缺点</a:t>
            </a:r>
            <a:endParaRPr lang="zh-CN" altLang="en-US"/>
          </a:p>
        </p:txBody>
      </p:sp>
      <p:sp>
        <p:nvSpPr>
          <p:cNvPr id="10496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优点：能够快速适应变化，推动创新和改革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优点：能够激发员工的创造力和主动性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缺点：可能过于强调个人主义，忽视团队合作和集体利益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缺点：可能过于激进，导致员工压力过大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https://d.book118.com/138046113074006027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领导风格对执行力的影响</vt:lpstr>
      <vt:lpstr>目录</vt:lpstr>
      <vt:lpstr>领导风格类型</vt:lpstr>
      <vt:lpstr>权威领导风格</vt:lpstr>
      <vt:lpstr>民主领导风格</vt:lpstr>
      <vt:lpstr>变革领导风格</vt:lpstr>
      <vt:lpstr>服务型领导风格</vt:lpstr>
      <vt:lpstr>领导风格对执行力的影响</vt:lpstr>
      <vt:lpstr>提高团队凝聚力</vt:lpstr>
      <vt:lpstr>激发员工积极性</vt:lpstr>
      <vt:lpstr>提升决策效率</vt:lpstr>
      <vt:lpstr>增强创新能力</vt:lpstr>
      <vt:lpstr>不同领导风格的优缺点</vt:lpstr>
      <vt:lpstr>权威领导风格的优缺点</vt:lpstr>
      <vt:lpstr>民主领导风格的优缺点</vt:lpstr>
      <vt:lpstr>变革领导风格的优缺点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2024-09-05T11:46:13.754</cp:lastPrinted>
  <dcterms:created xsi:type="dcterms:W3CDTF">2024-09-05T03:46:13Z</dcterms:created>
  <dcterms:modified xsi:type="dcterms:W3CDTF">2024-09-05T03:46:16Z</dcterms:modified>
</cp:coreProperties>
</file>