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05E27-0CD4-49F7-A962-85A51A758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8C985-D598-454F-BC4B-2E7DA3CE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CCFCB-0D1C-4565-B110-E92B29E7E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39696-F8BE-44BB-9C5E-2405B21EC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104D2-9A41-4B5A-86E0-BB6E96CB4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2559B-6A6C-4D15-963D-63426B23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6142B-E1C7-4CD2-8052-FAF65D4C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1B1B3-72A6-4B87-AC84-21F352317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8C50E-AE89-4F1E-9083-861354688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A65D7-70CC-49E9-88DD-311FA85F4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4C6B0-71AD-40F3-8A33-4E90F7957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4703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放射防护基本概念与原则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放射源安全与监管措施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射线装置安全与防护措施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放射性废物处理与处置方法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个人剂量监测与健康管理策略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法律法规与标准规范解读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放射防护基本概念与原则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放射防护是指采取一系列措施，保护人类和环境免受放射性物质和辐射的有害影响。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放射性物质和辐射具有潜在的危害，如果不加以妥善管理和防护，可能对人员健康和环境造成严重影响。因此，放射防护是确保核能和放射性技术应用安全的重要措施。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实践正当化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任何涉及放射性物质和辐射的实践必须经过充分论证，确保其具有正当性，即带来的利益大于潜在的风险。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辐射防护最优化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在实践中，应采取最优化的防护措施，确保辐射剂量保持在合理且尽可能低的水平。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个人剂量限制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对于工作人员和公众，应设定个人剂量限制，确保他们受到的辐射剂量不超过规定的安全标准。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放射工作人员职责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遵守放射防护法规和规章制度，正确使用放射性物质和辐射设备，确保工作场所的辐射安全。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放射工作人员权益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接受放射防护培训和教育，了解辐射危害和防护措施；享有定期健康检查和剂量监测的权利；在受到过量辐射照射时，有权获得及时救治和相应补偿。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放射工作人员职责与权益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放射源安全与监管措施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根据放射源的活度和潜在危险程度，将其分为Ⅰ、Ⅱ、Ⅲ、Ⅳ、Ⅴ类，实施分类管理。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建立放射源档案，实施许可证制度，确保放射源的安全使用、运输和贮存。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放射源分类及管理要求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制定放射源安全监管法规和标准，明确监管部门职责和监管措施。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对放射源的生产、销售、使用、运输和贮存等环节实施全程监管，确保放射源的安全可控。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放射源安全监管制度及实施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根据放射源潜在危险程度和可能发生的事故类型，制定相应的应急处理预案。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应急处理预案制定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在发生放射源事故时，立即启动应急处理预案，采取必要的防护措施，保护人员和环境安全，同时报告相关部门进行处置。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对涉及放射源的工作人员进行应急处理培训，定期组织应急演练，提高应对突发事故的能力。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放射源事故应急处理预案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射线装置安全与防护措施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射线装置分类及管理要求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根据射线装置对人体健康和环境的潜在危害程度，将其分为Ⅰ类、Ⅱ类、Ⅲ类射线装置，实施分类管理。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Ⅲ类射线装置为低风险射线装置，使用单位应建立安全操作规程，加强操作人员培训，确保安全使用。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Ⅱ类射线装置为中风险射线装置，使用单位应建立安全管理制度，明确安全管理责任，配备必要的防护用品和监测仪器。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Ⅰ类射线装置为高风险射线装置，需严格管理，使用单位应建立专门的安全管理机构，配备专职管理人员，制定完善的安全管理制度和操作规程。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射线装置应安装在专用工作场所内，场所周围应设置明显的电离辐射标志和中文警示说明。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25" r="1662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使用单位应为工作人员配备个人剂量计、报警仪等防护用品，并定期进行检测和更换。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工作场所应划分控制区和监督区，分别设置明显的警示标志，控制区进出口应设置安全联锁装置。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对于可能产生放射性污染的设备和场所，应采取有效的去污措施，防止放射性物质扩散。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射线装置安全防护措施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https://d.book118.com/138047032006006032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2024-09-09T06:04:04.216</cp:lastPrinted>
  <dcterms:created xsi:type="dcterms:W3CDTF">2024-09-08T22:04:04Z</dcterms:created>
  <dcterms:modified xsi:type="dcterms:W3CDTF">2024-09-08T22:04:06Z</dcterms:modified>
</cp:coreProperties>
</file>