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DB9BF-B9C6-438F-B92A-6AF0EDFFE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A967C-494A-4A7D-AA7C-20E131942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49EFF-F02D-4CC3-8984-B8535D937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36380F-5AE3-47FC-9DFE-37EE33AA7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6DC89D-CE89-4522-89D4-5FBDDEDD4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FA1FB2-058B-4370-A896-9291705A2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3C692E-E951-4016-9224-41B40323D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F85F6-A867-45A7-9FBB-7EDEAF2C3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442B3-5C51-4230-8761-7B9A73560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A9A91-13EB-4DDC-A9A6-22518C83F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1E4EA-7454-4DC2-9B8A-9DC828CCC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50005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《市场调研概论》课件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市场调研流程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市场调研的挑战与未来发展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353" r="1135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市场调研是一种系统性的方法，用于收集和分析关于消费者、市场和竞争对手的数据，以帮助企业做出更好的商业决策。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市场调研是通过收集、整理、分析和报告有关市场、消费者、竞争对手和商业环境的信息，帮助企业了解市场状况、消费者需求和竞争态势，从而制定有效的商业策略和决策。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市场调研的目的在于了解市场需求、消费者行为和竞争态势，为企业制定正确的市场策略提供依据，从而提升市场份额和盈利能力。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的主要目的包括了解消费者需求、评估市场潜力、分析竞争对手的优劣势、监测市场变化和趋势等。通过市场调研，企业可以更好地理解市场和消费者，制定更符合市场需求和市场状况的策略，提高产品和服务的质量和竞争力，从而提升市场份额和盈利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市场调研的基本原则包括客观性、系统性、时效性和经济性，这些原则是保证市场调研质量和有效性的基础。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是指市场调研应以事实为依据，不受主观偏见或个人利益的影响。系统性是指市场调研应遵循一定的程序和步骤，以确保数据的全面性和准确性。时效性是指市场调研应及时进行，以反映市场的最新变化和趋势。经济性是指市场调研应考虑成本效益原则，以最少的资源获取最有价值的信息。这些原则是保证市场调研质量和有效性的基础，也是企业在开展市场调研时应遵循的基本准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定量研究方法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通过问卷、电话、网络等方式收集数据，运用统计分析方法对数据进行处理和分析。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通过控制某些变量来观察市场反应，以测试产品、价格、促销等变量的效果。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通过实地观察记录市场现象，收集一手资料，如消费者行为、竞争态势等。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媒体研究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分析媒体覆盖面、受众群体和媒体内容，了解目标受众的媒体接触习惯。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定性研究方法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焦点小组访谈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邀请目标受众参与讨论，了解他们的观点、态度和需求。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文献资料研究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收集和分析相关文献资料，了解市场背景和竞争态势。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深度访谈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对目标受众进行一对一的深入访谈，挖掘其背后的故事和动机。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参与观察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深入到目标受众的生活环境中，观察他们的行为和习惯。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将定量和定性两种方法结合起来，以获得更全面和准确的市场信息。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同时进行定量和定性研究，相互验证和补充，提高研究的可靠性和有效性。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并行法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在一个大样本的定量研究中嵌入一个小样本的定性研究，以深入了解特定群体的需求和行为。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嵌套法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在研究过程中不断调整和改进研究方法，以达到更好的研究效果。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迭代法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混合研究方法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调研方法的比较与选择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9397" r="19397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根据研究目的、研究对象和数据需求选择合适的研究方法。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伦理考虑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确保研究符合伦理标准，保护被调查者的隐私和权益。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优缺点比较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了解各种方法的优点和缺点，以便在选择时进行权衡。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成本效益分析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评估各种方法的成本和效益，以确定最具性价比的研究方案。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市场调研流程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确定调研目标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确定调研目的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明确调研的动机和目标，是为了了解市场需求、竞争态势还是产品定位等。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确定调研范围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界定调研对象的范围，包括行业、市场区域、目标受众等。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制定调研计划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根据调研目标和范围，制定详细的调研计划，包括时间安排、资源分配等。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https://d.book118.com/138050005120006034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2024-09-13T07:27:41.072</cp:lastPrinted>
  <dcterms:created xsi:type="dcterms:W3CDTF">2024-09-12T23:27:41Z</dcterms:created>
  <dcterms:modified xsi:type="dcterms:W3CDTF">2024-09-12T23:27:43Z</dcterms:modified>
</cp:coreProperties>
</file>