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E27759-848C-4EDF-9622-73606A74F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2DD93A-E3F7-4FF5-A9E5-93D1503F3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49BEE2-E462-4747-9CBA-F63C26841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021DFC-C7F3-44A7-B4D2-8F8ACD1F4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B75652-1A72-44C0-91E8-461E5E14C7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CF432D-A1D9-49A0-902E-04A61D3FAC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B48518-4561-494D-8213-4DA1AFCB6C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D5AEF6-9DE2-4670-8BFD-304FB74D18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5297E-A6BB-4DEB-AE78-7A2026467F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89420-B91E-4ABB-8F24-C3B626DD5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28A32C-31C6-4302-B752-7C72D7814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5211711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深度理解物理原理</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物理原理概述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经典力学原理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热学原理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电磁学原理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量子力学原理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物理原理的应用与拓展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物理原理概述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物理学的定义与分支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物理学定义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物理学是研究物质的基本结构、相互作用和运动规律的自然科学。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物理学分支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包括力学、热学、电磁学、光学、声学、原子物理学、固体物理学、核物理学等。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物理原理能够解释各种自然现象，如物体的运动、光的传播、声音的产生等。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解释自然现象</a:t>
            </a:r>
          </a:p>
        </p:txBody>
      </p:sp>
      <p:pic>
        <p:nvPicPr>
          <p:cNvPr id="5" name="Picture 5"/>
          <p:cNvPicPr>
            <a:picLocks noChangeAspect="1"/>
          </p:cNvPicPr>
          <p:nvPr/>
        </p:nvPicPr>
        <p:blipFill>
          <a:blip r:embed="rId2"/>
          <a:srcRect l="10498" r="1049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物理原理是许多现代科技的基础，如电子学、光学工程、材料科学等。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推动科技发展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学习物理原理有助于培养科学思维，提高分析问题和解决问题的能力。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培养科学思维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物理原理的重要性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数学建模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物理学家使用数学工具来描述物理现象，建立物理模型和理论。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计算机模拟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计算机模拟在物理学中发挥着越来越重要的作用，可以模拟复杂的物理系统和过程。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观察与实验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物理学家通过观察自然现象和进行实验来收集数据，验证物理原理和理论。</a:t>
            </a:r>
          </a:p>
        </p:txBody>
      </p:sp>
      <p:pic>
        <p:nvPicPr>
          <p:cNvPr id="10" name="Picture 10"/>
          <p:cNvPicPr>
            <a:picLocks noChangeAspect="1"/>
          </p:cNvPicPr>
          <p:nvPr/>
        </p:nvPicPr>
        <p:blipFill>
          <a:blip r:embed="rId2"/>
          <a:srcRect t="11250" b="112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物理学的研究方法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经典力学原理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082" r="908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第三定律（作用与反作用定律）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两个物体间的作用力和反作用力总是大小相等、方向相反，且作用在同一直线上。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第一定律（惯性定律）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物体在不受外力作用时，将保持静止状态或匀速直线运动状态。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第二定律（动量定律）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物体的加速度与作用力成正比，与物体质量成反比，且方向与作用力方向相同。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牛顿运动定律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83" b="276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物体动量的变化等于作用在物体上的合外力的冲量。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力对时间的积累效应，即力在时间上的积分等于物体动量的变化。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动量与冲量定理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冲量定理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动量定理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万有引力定律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任何两个质点都存在通过其连心线方向上的相互吸引的力。该引力大小与它们质量的乘积成正比与它们距离的平方成反比。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引力常量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卡文迪许通过扭秤实验测出的引力常量，使得万有引力定律具有了真正的实用价值。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24" r="250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万有引力定律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热学原理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表示物体热状态的物理量，是热平衡的标志。</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温度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热传递过程中，物体间内能的转移量。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热量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物体内部所有分子热运动的动能和分子势能的总和。</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由大量微观粒子组成的宏观物体，是热学研究的基本对象。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热力学系统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热力学基本概念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热量可以从一个物体传递到另一个物体，也可以与机械能或其他能量互相转换，但是在转换过程中，能量的总值保持不变。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表达式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ΔU=W+Q，其中ΔU为系统内能的变化量，W为外界对系统做的功，Q为系统吸收的热量。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物理意义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热力学第一定律是能量守恒定律在热学中的具体体现，它揭示了热能与机械能之间的转换关系。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热力学第一定律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热力学第二定律</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不可能把热量从低温物体传向高温物体而不引起其它变化。</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表达式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克劳修斯表述为“热量不能自发地从低温物体传到高温物体”；开尔文表述为“不可能从单一热源取热，使之完全变为有用功而不产生其他影响”。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物理意义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热力学第二定律揭示了自然界中与热现象有关的宏观过程具有方向性，是不可逆的。它指出了与热现象有关的宏观自然过程的方向性，从而限定了可逆热机的效率。</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电磁学原理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https://d.book118.com/138052117115006044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2024-09-25T00:55:07.800</cp:lastPrinted>
  <dcterms:created xsi:type="dcterms:W3CDTF">2024-09-24T16:55:07Z</dcterms:created>
  <dcterms:modified xsi:type="dcterms:W3CDTF">2024-09-24T16:55:10Z</dcterms:modified>
</cp:coreProperties>
</file>