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1AC1-6F55-4B90-9FDC-35F0BF05B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36965-6C10-43CC-86B2-7773914B9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FCDB5-7BBA-401D-A329-DE6FE44D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70BB1-1EA7-4DB5-A912-18B035A21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A97B86-76AB-4634-8C1C-80722378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02380-6B11-4EC4-A8DA-19673854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5C1CD-068B-42A5-9F32-2AFC46AAD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28DA0-09A8-4291-853C-592C7532A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56623-6456-43C0-A1C1-A11E43A32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4142-ABDA-45C5-996A-84CDB34D1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3F945-EF98-415F-A3C6-AD90094D3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305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打造高效团队的基本原则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高效团队的特征与优势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明确共同目标与愿景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分工协作与优势互补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培养团队精神与凝聚力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有效激励与持续发展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高效团队的特征与优势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团队成员具有学习意愿和能力，不断寻求改进和创新，以适应不断变化的环境。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团队成员愿意合作，共同承担责任，相互依赖以实现团队目标。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互相信任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团队成员之间建立信任关系，相信彼此的能力和承诺，愿意互相支持和帮助。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团队成员对团队目标有清晰、一致的理解，并致力于实现这些目标。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团队成员之间保持开放、诚实、透明的沟通，及时分享信息，解决问题。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增强解决问题的能力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高效团队能够更好地应对挑战和问题，通过协作找到最佳的解决方案。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提升创新能力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团队成员之间的多样性和互相学习可以促进创新思维的产生和实施。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高效团队能够更快地完成任务，减少浪费和延误，提高工作效率。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团队成员在高效团队中更容易感到满足和成就，从而提高员工满意度和忠诚度。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促进组织成功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高效团队能够更好地实现组织目标，为组织的长期成功做出贡献。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明确共同目标与愿景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目标应该具备可衡量的标准，以便团队成员能够评估自己的进度和成果，同时也便于团队领导者进行监督和指导。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目标应该清晰明确，包含具体的任务、成果和预期结果，以便团队成员能够准确理解并付诸行动。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目标应该具备可实现性，既要考虑团队成员的能力和资源，又要确保目标的挑战性，以激发团队成员的积极性和创造力。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目标应该设定明确的完成时限，以便团队成员能够合理安排时间和资源，确保目标的按时实现。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目标应该与团队的愿景和使命密切相关，以确保团队成员的努力与团队的整体发展方向保持一致。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制定具体、可衡量、可实现、相关性强和时限明确的目标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83" r="274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通过培养和强化团队的共享价值观，使团队成员对团队的愿景和使命产生强烈的认同感和归属感。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建立有效的沟通机制，鼓励团队成员积极参与讨论和决策，以确保他们对团队目标和愿景有充分的理解和认同。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通过合理的激励措施和认可机制，激发团队成员的积极性和创造力，增强他们对团队目标和愿景的投入和承诺。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塑造积极向上的团队文化，营造和谐、互助、创新的工作氛围，使团队成员更加团结一致地追求共同的目标和愿景。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激发团队成员对共同愿景的认同感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建立信任与沟通机制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鼓励团队成员以开放的心态接受和分享信息，不隐瞒关键信息，促进信息的自由流通。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倡导坦诚、直接的沟通方式，鼓励团队成员表达真实想法和意见，避免模棱两可和含糊其辞。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尊重团队成员的多样性，包括不同的背景、观点和经验，鼓励建设性的讨论和辩论。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营造开放、坦诚、尊重差异的沟通氛围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努力理解他人的立场和需要，站在对方的角度思考问题，促进相互理解和信任。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培养倾听技巧，包括积极倾听、深度倾听和同理心倾听，以理解他人的观点和感受。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对团队成员的贡献和成绩给予及时、具体的肯定和表扬，激发团队士气和动力。同时，提供建设性的反馈和建议，帮助团队成员持续改进和成长。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倾听并理解他人观点，积极反馈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分工协作与优势互补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https://d.book118.com/138053054106006036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2024-09-16T02:28:45.255</cp:lastPrinted>
  <dcterms:created xsi:type="dcterms:W3CDTF">2024-09-15T18:28:45Z</dcterms:created>
  <dcterms:modified xsi:type="dcterms:W3CDTF">2024-09-15T18:28:47Z</dcterms:modified>
</cp:coreProperties>
</file>