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5CFF77-DD81-4670-A34F-42C3D3D79C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498610-F794-4342-8DCE-C083FBDA0C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9EF61B-95CE-4B29-A08F-24F28B1340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98BE5B-34F7-42B6-8A1B-24D45D336D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72900B-4788-4A52-A0E5-9146327142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2FBDB9-65B3-485A-B2ED-51741EE9CC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D56001-81F7-496F-92DD-3DE4B0C685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E9E06B-9D55-4680-9B8A-F45552A8E4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C83F66-A8BF-4F29-9390-651B13DCB4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92CC36-D02A-41EB-989C-65464E91B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D60F7B-0B79-4AF9-9B57-DCC4C4AAA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53071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识别个人职业生涯的发展机遇和趋势</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2024-01-22</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自我认知与职业兴趣探索</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行业趋势与热门职位分析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个人能力提升策略</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社交网络构建与资源整合</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抓住机遇，实现职业目标</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86" r="2348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应对职业市场的快速变化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随着科技的不断进步和全球化的加速发展，职业市场正经历着前所未有的变革。个人需要识别职业生涯的发展机遇和趋势，以应对这种快速变化并把握新的职业机会。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提升个人职业竞争力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了解职业生涯的发展趋势和机遇有助于个人制定更加有效的职业发展计划，提升自己的职业竞争力，实现更好的职业发展。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实现个人职业目标和梦想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通过识别职业生涯的发展机遇和趋势，个人可以更加清晰地了解自己的职业目标和梦想，并制定相应的实现计划。</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320" r="2332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职业生涯是指一个人一生中所经历的所有职业和工作经历的总和，包括职位、职责、经验、技能、成就等方面。</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职业生涯定义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职业生涯的发展直接影响个人的经济状况和社会地位，进而影响个人的生活质量。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影响个人生活质量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通过职业生涯的发展，个人可以不断挑战自己、实现自我价值，并获得成就感和满足感。</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实现自我价值</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个人在职业生涯中所取得的成就不仅对个人自身有意义，同时也对社会做出了贡献，推动了社会的进步和发展。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对社会做出贡献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职业生涯定义及重要性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自我认知与职业兴趣探索</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心理测评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借助专业的心理测评工具，如性格测试、职业倾向测试等，更科学地了解自己。</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自我反思</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通过思考自己的经历、成就、喜好等，深入了解自己的价值观、技能、兴趣等。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360度反馈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从上级、同事、下属、客户等多角度收集对自己的反馈，全面了解自己的优势和不足。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自我评估方法及工具</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515" b="45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854" b="1385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职业兴趣测试与解读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霍兰德职业兴趣测试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通过测试确定个人的职业兴趣类型，如实际型、研究型、艺术型、社会型、企业型和常规型，从而找到适合自己的职业领域。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职业锚测试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帮助个人确定在职业中最重要的东西，如技术/职能能力、管理能力、自主/独立等，以指导职业选择和发展。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MBTI性格测试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通过了解个人的性格特点，如外向或内向、理性或感性等，为职业选择提供参考。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找出自己在知识、技能、经验、人际关系等方面的优势，以便在职业生涯中更好地发挥和利用。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优势分析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识别自己在知识、技能、经验等方面的不足，制定提升计划，以避免在职业生涯中受到限制。</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劣势分析</a:t>
            </a:r>
          </a:p>
        </p:txBody>
      </p:sp>
      <p:pic>
        <p:nvPicPr>
          <p:cNvPr id="10" name="Picture 10"/>
          <p:cNvPicPr>
            <a:picLocks noChangeAspect="1"/>
          </p:cNvPicPr>
          <p:nvPr/>
        </p:nvPicPr>
        <p:blipFill>
          <a:blip r:embed="rId3"/>
          <a:srcRect l="10292" r="102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2842" r="128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了解当前和未来的职业市场趋势和变化，分析自己面临的机会和挑战，以便制定适应市场需求的职业发展策略。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机会与挑战分析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个人优势与劣势分析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行业趋势与热门职位分析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新能源行业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随着全球对环保和可持续发展的重视，新能源行业迎来重大发展机遇，如风能、太阳能等领域将持续增长。</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互联网行业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随着5G、人工智能等技术的快速发展，互联网行业依然保持强劲增长势头，未来将继续拓展到更多领域。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生物医药行业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随着人口老龄化和健康意识的提高，生物医药行业市场需求不断增长，创新药物研发及基因编辑等领域发展潜力巨大。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708" r="14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625" r="1462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3292" r="132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行业发展现状及前景预测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需具备统计学、计算机等背景，掌握数据分析工具和技术，具备良好的沟通能力和团队合作精神。</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需具备计算机科学、数学等背景，熟悉深度学习算法及框架，具备较强的编程能力和创新能力。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人工智能工程师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需具备能源、物理等背景，熟悉新能源技术原理及应用，具备较强的实验设计和操作能力。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新能源技术研发工程师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热门职位需求及任职要求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整体薪酬水平较高，福利待遇丰厚，如股票期权、带薪年假、弹性工作制等。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互联网行业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375" r="15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新能源行业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3613" b="361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生物医药行业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771" r="1577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薪酬水平中等偏上，福利待遇较好，如五险一金、节日福利、培训机会等。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薪酬水平较高，福利待遇优厚，如专业培训、职业晋升、健康保险等。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行业薪酬水平与福利待遇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个人能力提升策略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在线学习资源</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利用丰富的在线学习资源，如MOOCs、在线课程、教程和博客等，进行自主学习和进阶学习。</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寻求导师指导</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寻找业内的导师或专业人士，通过他们的指导和建议，获得实践经验和职业发展的建议。</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参加专业课程和研讨会</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通过报名参加与自身职业相关的专业课程、研讨会和工作坊，不断学习和掌握最新的行业知识和技能。</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694" b="694"/>
          <a:stretch>
            <a:fillRect/>
          </a:stretch>
        </p:blipFill>
        <p:spPr>
          <a:xfrm>
            <a:off x="641457" y="1883900"/>
            <a:ext cx="3722789" cy="367108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专业技能学习与培训途径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https://d.book118.com/138053071135006036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2024-09-16T10:58:13.459</cp:lastPrinted>
  <dcterms:created xsi:type="dcterms:W3CDTF">2024-09-16T02:58:13Z</dcterms:created>
  <dcterms:modified xsi:type="dcterms:W3CDTF">2024-09-16T02:58:15Z</dcterms:modified>
</cp:coreProperties>
</file>