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62E56-912D-403E-B2F8-7AA183B93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1EDE9-BABC-4FB2-9D5E-C8BA3882B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531C3-251F-42B8-9236-CBE19B7C4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75384-966A-4E35-AA2A-396EAC541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05E3E-BF81-4B9B-A2D2-6AA63E20A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F5C5EC-16FF-4B96-BF55-39BBD8F94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A81F80-1355-486F-AB73-D7B6D3BED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A4725-6CF9-487D-954D-FBD4FE6EF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FB0E3-4063-4DFF-9008-A2C9A2B22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205B2-D735-4BC1-BFA9-D433930A4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0EF6D-ED1B-48E4-9681-9A0601785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55016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企业法律知识普及讲座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企业设立与运营法律知识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合同法律知识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知识产权法律知识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劳动法律知识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企业法律风险防范与应对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企业法律是指规范企业设立、运营、变更、终止等行为的法律法规的总称，是企业经营活动中必须遵守的法律规范。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企业法律对于保障企业的合法权益、规范企业经营行为、维护市场秩序、促进社会经济发展等方面具有重要作用。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企业法律概念及作用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企业法律体系结构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企业设立法律制度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包括企业设立的条件、程序、登记注册等方面的法律规定。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企业运营法律制度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包括公司治理、合同管理、知识产权保护、劳动用工等方面的法律规定。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企业变更与终止法律制度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包括企业合并、分立、解散、破产等方面的法律规定。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企业法律与民商法律密切相关，民商法律为企业提供了基本的法律规则和制度框架，企业法律在此基础上进一步细化和补充。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企业法律与民商法律关系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经济法律是调整国家经济关系的法律规范，企业作为市场经济主体，其经营行为受到经济法律的调整和规范，同时企业法律也是经济法律的重要组成部分。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企业法律与经济法律关系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行政法律是调整国家行政管理关系的法律规范，企业在经营过程中需要遵守各种行政法律法规，如工商、税务、环保等方面的规定。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企业法律与行政法律关系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企业法律与其他法律关系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企业设立与运营法律知识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包括投资者、投资金额、企业名称、经营范围、组织机构等要求。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包括申请企业名称预先核准、编制公司章程、缴纳出资、申请工商注册登记等步骤。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企业设立条件及程序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企业设立程序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企业设立条件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包括合同的订立、履行、变更和解除等，以及合同违约责任和争议解决方式。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劳动法律关系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包括商标、专利、著作权等知识产权的申请、保护和管理，以及知识产权侵权行为的法律责任。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包括劳动合同的订立、履行和解除，以及工资、工时、社保等劳动法律问题。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企业运营中的法律问题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包括企业名称、住所、法定代表人、注册资本等事项的变更程序和要求。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企业变更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包括企业解散的原因、程序和清算组的成立及职责。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企业解散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包括清算组的组成、清算程序、债权申报和清偿顺序等，以及清算结束后的注销登记手续。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企业清算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企业变更、解散与清算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合同法律知识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根据不同的标准，合同可以分为多种类型，如双务合同与单务合同、有偿合同与无偿合同、诺成合同与实践合同、要式合同与不要式合同等。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合同的订立需要满足一定的要素，包括当事人、标的、数量、质量、价款或报酬、履行期限、地点和方式、违约责任及解决争议的方法等。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订立要素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合同类型及订立要素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合同履行是指当事人按照合同约定全面完成各自义务的行为，包括给付义务和附随义务。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合同变更是指在合同履行过程中，当事人对原合同的内容进行修改或补充的行为。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合同解除是指在合同履行过程中，因当事人一方或双方的原因，使合同无法继续履行或履行已无必要，经当事人协商一致或法律规定，提前终止合同的行为。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合同履行、变更与解除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https://d.book118.com/138055016034006023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2024-08-29T16:18:05.454</cp:lastPrinted>
  <dcterms:created xsi:type="dcterms:W3CDTF">2024-08-29T08:18:05Z</dcterms:created>
  <dcterms:modified xsi:type="dcterms:W3CDTF">2024-08-29T08:18:07Z</dcterms:modified>
</cp:coreProperties>
</file>