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07DA19-2C8A-4787-8FC1-A1A4913DC4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8DD40D-0606-46CD-A53F-65078BE629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60FAC1-FFF2-440A-A8DA-56AF1ABA9D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402238-C51A-4208-B435-6E8264CCE0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A6AD743-1A7C-4226-BA99-F99F0D3006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1CF3554-07DE-4474-899F-90AF775433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FCCE5AC-4EDF-416A-9593-C9625FE931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B381C2-CA9A-473E-8561-32F39CAA33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89AE12-49A0-434A-8B2B-94E447F8F2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8FEEB1-6D6A-4B65-AA11-6FE4CCC86B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D132F4-EEF1-4567-A1FD-145E5518FF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8056004054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</p:spPr>
        <p:txBody>
          <a:bodyPr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75企业培训活动策划方案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</p:spPr>
          <p:txBody>
            <a:bodyPr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/>
                  </a:solidFill>
                  <a:latin typeface="Microsoft Yahei"/>
                  <a:ea typeface="Microsoft Yahei"/>
                  <a:cs typeface="Microsoft Yahei"/>
                </a:rPr>
                <a:t>汇报人：XX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</p:spPr>
          <p:txBody>
            <a:bodyPr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/>
                  </a:solidFill>
                  <a:latin typeface="Microsoft Yahei"/>
                  <a:ea typeface="Microsoft Yahei"/>
                  <a:cs typeface="Microsoft Yahei"/>
                </a:rPr>
                <a:t>2023-12-17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活动背景与目标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活动策划与准备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活动内容与形式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活动宣传与推广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活动执行与管理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活动评估与总结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活动背景与目标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8750" r="1875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企业规模与业务范围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75企业作为一家中型企业，业务范围涉及多个领域，员工数量众多，具有一定的市场影响力。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员工能力与素质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随着企业不断发展，对员工的专业技能和综合素质要求越来越高，需要不断提升员工的能力水平。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培训现状及需求分析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目前，企业的培训体系相对完善，但缺乏针对性和实效性。因此，需要针对不同岗位和层级的员工，制定个性化的培训方案，提高培训效果。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企业现状及培训需求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通过本次培训活动，提高员工的专业技能和综合素质，增强团队凝聚力和创新能力，为企业可持续发展提供有力支持。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员工的专业技能和综合素质得到显著提升，工作效率和团队协作能力明显改善；员工对企业的认同感和归属感增强，企业整体竞争力得到提升。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活动目标与预期成果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预期成果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活动目标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活动主题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“赋能未来，共创辉煌”。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宣传口号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“专业引领未来，创新点燃梦想”。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活动主题及宣传口号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活动策划与准备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9975" y="1234972"/>
            <a:ext cx="4812942" cy="481294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63746" y="1358224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63746" y="2706482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63746" y="3981427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563746" y="5334806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14336" y="1667166"/>
            <a:ext cx="3618828" cy="79547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明确本次培训活动的目标，如提升员工技能、增强团队凝聚力等。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114336" y="2929889"/>
            <a:ext cx="3618828" cy="771122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根据培训目标，制定相应的培训课程和内容，确保内容的实用性和针对性。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114336" y="4263654"/>
            <a:ext cx="3618828" cy="78329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合理安排培训时间，避免与员工工作时间的冲突，并确保培训时间的充分利用。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114336" y="5567038"/>
            <a:ext cx="3618828" cy="807651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根据培训内容和目标，选择合适的培训方式，如讲座、案例分析、小组讨论等。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114336" y="1259356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培训目标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114336" y="2608945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培训内容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114336" y="3908275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培训时间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114336" y="5229577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培训方式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制定详细活动计划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2605" y="2972012"/>
            <a:ext cx="2353053" cy="1956378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选择适合培训活动的场地，如会议室、培训中心等，确保场地宽敞、明亮、通风。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1462164"/>
            <a:ext cx="2382848" cy="1991137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根据培训需要，提前准备好相应的设施，如投影仪、音响设备、座椅等，确保设施的完好和可用性。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4394429"/>
            <a:ext cx="2382848" cy="196256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根据培训主题和内容，对场地进行布置，营造舒适、专业的培训氛围。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38438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3979" r="3979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3239789" y="3141586"/>
            <a:ext cx="1463040" cy="1463040"/>
            <a:chOff x="3239789" y="3141586"/>
            <a:chExt cx="1463040" cy="1463040"/>
          </a:xfrm>
        </p:grpSpPr>
        <p:sp>
          <p:nvSpPr>
            <p:cNvPr id="8" name="AutoShape 8"/>
            <p:cNvSpPr/>
            <p:nvPr/>
          </p:nvSpPr>
          <p:spPr>
            <a:xfrm>
              <a:off x="3239789" y="3141586"/>
              <a:ext cx="1463040" cy="14630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10" name="Freeform 10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6" name="Freeform 16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2" name="AutoShape 22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AutoShape 25"/>
          <p:cNvSpPr/>
          <p:nvPr/>
        </p:nvSpPr>
        <p:spPr>
          <a:xfrm>
            <a:off x="455981" y="2535936"/>
            <a:ext cx="2746302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场地选择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503125" y="1054893"/>
            <a:ext cx="2746302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设施准备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503125" y="4009655"/>
            <a:ext cx="2746302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场地布置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确定活动场地及设施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根据培训主题和内容，选择有丰富经验和专业知识的讲师，确保培训质量。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讲师选择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嘉宾邀请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讲师和嘉宾沟通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32125" r="321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邀请与培训主题相关的行业专家或企业领导作为嘉宾，为培训活动增添权威性和吸引力。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提前与讲师和嘉宾进行充分沟通，明确培训目标和内容，确保他们在培训活动中的积极配合和参与。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邀请讲师及嘉宾名单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活动内容与形式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根据企业需求和员工实际情况，设计符合实际需求的培训课程，包括技能提升、团队协作、领导力培养等方面。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针对性强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培训课程应涵盖相关领域的核心知识点，形成完整的课程体系，确保员工能够全面掌握所需技能。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系统完整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7583" r="1758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结合企业实际案例和场景，设计具有实践性的课程内容和练习，让员工能够将所学应用到实际工作中。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实践性强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培训课程设计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通过分组讨论的形式，鼓励员工交流思想、分享经验，提高团队协作能力和沟通能力。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小组讨论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设计角色扮演活动，让员工模拟实际工作场景，培养应对挑战和解决问题的能力。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角色扮演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将培训内容以游戏的形式呈现，增加学习的趣味性和互动性，激发员工的学习热情。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游戏化学习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互动环节设置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https://d.book118.com/138056004054006045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2024-09-25T21:32:19.288</cp:lastPrinted>
  <dcterms:created xsi:type="dcterms:W3CDTF">2024-09-25T13:32:19Z</dcterms:created>
  <dcterms:modified xsi:type="dcterms:W3CDTF">2024-09-25T13:32:21Z</dcterms:modified>
</cp:coreProperties>
</file>