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366ED3-5A2F-46A1-B374-E8FDDA5A7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13750-51BE-43F0-B012-DF77C237E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3EDB53-1B95-4CBF-BEF2-D9D43805B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786EBB-C817-478F-A5AE-FAE578B99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454FDD-8A87-45A1-8EF0-949AE863C6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C74E30-D591-4552-B973-5902E8999D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CE4C7D-68BC-4784-834A-574EC254B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BCA013-6F24-4C4C-8BAE-2A491ED77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D11C8A-0E30-4A6D-B533-8427359C7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F011C4-8DD6-4739-B71B-11205028D6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90ECA1-EA39-4552-8B9A-21F80CA9A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5601200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预防与治疗的饮食指导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预防疾病饮食指导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治疗疾病饮食指导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特殊人群饮食指导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健康饮食生活习惯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营养补充与饮食调整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预防疾病饮食指导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139" r="2813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376" r="2337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保持营养均衡是预防疾病的重要基础，应摄入适量的蛋白质、脂肪、碳水化合物、维生素和矿物质。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合理搭配食物，避免偏食或挑食，尽量选择新鲜、多样化的食材，以提供足够的营养素。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保持营养均衡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342" b="63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蔬果富含多种维生素、矿物质和膳食纤维，增加摄入有助于预防便秘、肥胖、心血管疾病等。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每天至少食用五种不同颜色的蔬果，保证摄入足够的膳食纤维和抗氧化物质。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增加蔬果摄入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控制糖分和盐分的摄入对于预防糖尿病、高血压等慢性疾病至关重要。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减少高糖和高盐食品的摄入，遵循低糖、低盐的饮食原则，注意食品标签上的糖分和盐分含量。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控制糖分和盐分摄入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适量的蛋白质和脂肪摄入是维持身体健康所必需的，但需注意来源和质量。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选择低脂、低胆固醇的优质蛋白质和脂肪来源，如鱼、鸡胸肉、豆类、坚果等。控制总脂肪摄入量，特别是饱和脂肪和反式脂肪的摄入。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适量摄入蛋白质和脂肪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治疗疾病饮食指导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癌症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针对不同疾病制定饮食计划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1116" r="11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7007" r="1700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8311" r="1831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控制钠盐摄入，增加钾盐摄入，减少动物脂肪摄入，适量增加优质蛋白质和全谷物。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控制碳水化合物摄入，增加膳食纤维摄入，适量摄入优质蛋白质，控制脂肪摄入。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控制饱和脂肪和胆固醇摄入，增加可溶性纤维摄入，适量摄入优质蛋白质。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均衡饮食，增加抗氧化食物摄入，控制热量摄入，避免过度加工食品。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控制热量摄入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根据个人情况和医生建议，合理安排每日热量摄入量，保持适当的能量平衡。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注意食物的热量密度和饱腹感，选择低热量、高纤维、高蛋白的食物。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避免过度进食和暴饮暴食，尽量少吃零食和夜宵。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增加蔬菜、水果、全谷物、低脂肪奶制品的摄入，减少红肉和加工肉类的摄入。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控制饱和脂肪和反式脂肪的摄入，选择健康的脂肪来源，如橄榄油、鱼油等。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注意食物的酸碱平衡，适量摄入碱性食品以中和酸性体质。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调整食物结构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合理搭配蛋白质、碳水化合物和脂肪，使营养素互补和平衡。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3250" r="3250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注意食物的消化吸收，合理搭配易消化和富含膳食纤维的食物。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注意食物的寒热属性搭配，避免因食物属性相克而影响健康。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注意食物搭配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特殊人群饮食指导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营养全面、均衡，增加蛋白质、铁、钙和维生素的摄入。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在饮食上需要特别关注营养的全面性和均衡性，增加蛋白质、铁、钙和维生素的摄入，以满足胎儿的生长发育需求和自身健康状况。应多食用富含蛋白质的食物，如鱼、禽、蛋、奶等，同时注意补充铁和钙，预防贫血和缺钙。此外，孕妇还需多吃新鲜蔬菜和水果，以确保维生素的充足摄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孕妇饮食指导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https://d.book118.com/138056012000006025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2024-09-01T09:08:49.700</cp:lastPrinted>
  <dcterms:created xsi:type="dcterms:W3CDTF">2024-09-01T01:08:49Z</dcterms:created>
  <dcterms:modified xsi:type="dcterms:W3CDTF">2024-09-01T01:08:51Z</dcterms:modified>
</cp:coreProperties>
</file>