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04795-1558-44E2-9475-698E17A3D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F7772-7242-4E71-8E64-37C7F209E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C21F5-D635-484D-AD8D-24834829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5D189-C997-45A6-B3D7-BE52B8D94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5FBD8-06B6-4524-B7E7-F4786CED4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9B7FA-D647-43DD-A409-35F44F4F9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C2F7A-D40D-4FCB-AE52-0662F5DA3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A7DBD-586E-46D6-B5C1-3EFD88DEF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606B5-5C16-42A5-A6F2-9D5F331D3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2033B-CA7D-4874-A357-2133112BB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9CBBA-E709-41A0-BEB5-835895BA8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56071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衣物护理剂配方设计研究报告\n## 1.衣物护理剂的种类及功能概述\n### 1.1衣物护理剂的种类及其适用范围\n### 1.2衣物护理剂的主要功能及其作用原理\n### 1.3衣物护理剂的市场需求及发展趋势\n## 2.衣物护理剂的配方设计原则\n### 2.1衣物护理剂配方设计的基本要求\n### 2.2衣物护理剂配方设计的关键因素\n### 2.3衣物护理剂配方设计的注意事项\n## 3.衣物护理剂的成分及原料选择\n### 3.1衣物护理剂的主要成分及其作用\n### 3.2衣物护理剂的原料选择及搭配原则\n### 3.3衣物护理剂的环保性及安全性考虑\n## 4.衣物护理剂配方设计实例分析\n### 4.1常用衣物护理剂配方设计及优缺点分析\n### 4.2针对特定需求的衣物护理剂配方设计\n### 4.3新型衣物护理剂配方设计及创新点\n## 5.衣物护理剂配方设计的实验与评估\n### 5.1衣物护理剂配方设计的实验方法及设备\n### 5.2衣物护理剂配方设计的实验过程及数据记录\n### 5.3衣物护理剂配方设计的评估及优化\n## 6.衣物护理剂配方设计的前景与展望\n### 6.1衣物护理剂配方设计的市场前景\n### 6.2衣物护理剂配方设计的技术创新\n### 6.3衣物护理剂配方设计的行业发展趋势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500"/>
              <a:t>衣物护理剂配方设计研究报告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衣物护理剂的种类及功能概述</a:t>
            </a:r>
            <a:endParaRPr/>
          </a:p>
        </p:txBody>
      </p:sp>
      <p:sp>
        <p:nvSpPr>
          <p:cNvPr id="14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33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4" name="椭圆 48"/>
          <p:cNvSpPr>
            <a:spLocks noChangeAspect="1"/>
          </p:cNvSpPr>
          <p:nvPr/>
        </p:nvSpPr>
        <p:spPr>
          <a:xfrm>
            <a:off x="1200400" y="3149376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5" name="椭圆 49"/>
          <p:cNvSpPr>
            <a:spLocks noChangeAspect="1"/>
          </p:cNvSpPr>
          <p:nvPr/>
        </p:nvSpPr>
        <p:spPr>
          <a:xfrm>
            <a:off x="3403359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6" name="椭圆 50"/>
          <p:cNvSpPr>
            <a:spLocks noChangeAspect="1"/>
          </p:cNvSpPr>
          <p:nvPr/>
        </p:nvSpPr>
        <p:spPr>
          <a:xfrm>
            <a:off x="5606318" y="3130438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7" name="椭圆 5"/>
          <p:cNvSpPr>
            <a:spLocks noChangeAspect="1"/>
          </p:cNvSpPr>
          <p:nvPr/>
        </p:nvSpPr>
        <p:spPr>
          <a:xfrm>
            <a:off x="10012236" y="3130438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8" name="椭圆 1"/>
          <p:cNvSpPr>
            <a:spLocks noChangeAspect="1"/>
          </p:cNvSpPr>
          <p:nvPr/>
        </p:nvSpPr>
        <p:spPr>
          <a:xfrm>
            <a:off x="7809277" y="3130438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400" y="4254829"/>
            <a:ext cx="10755836" cy="2187594"/>
            <a:chOff x="660400" y="4254829"/>
            <a:chExt cx="10755836" cy="2187594"/>
          </a:xfrm>
        </p:grpSpPr>
        <p:grpSp>
          <p:nvGrpSpPr>
            <p:cNvPr id="240" name="组合 58"/>
            <p:cNvGrpSpPr/>
            <p:nvPr/>
          </p:nvGrpSpPr>
          <p:grpSpPr>
            <a:xfrm>
              <a:off x="660400" y="4254829"/>
              <a:ext cx="1944000" cy="2187594"/>
              <a:chOff x="983108" y="4312091"/>
              <a:chExt cx="1944000" cy="218759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洗衣液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适用于各类可水洗的衣物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去除衣物表面的污渍和污垢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保护衣物颜色和纤维</a:t>
                </a:r>
                <a:endParaRPr/>
              </a:p>
            </p:txBody>
          </p:sp>
        </p:grpSp>
        <p:grpSp>
          <p:nvGrpSpPr>
            <p:cNvPr id="243" name="组合 24"/>
            <p:cNvGrpSpPr/>
            <p:nvPr/>
          </p:nvGrpSpPr>
          <p:grpSpPr>
            <a:xfrm>
              <a:off x="2863359" y="4254829"/>
              <a:ext cx="1944000" cy="2187594"/>
              <a:chOff x="983108" y="4312091"/>
              <a:chExt cx="1944000" cy="218759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洗衣粉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适用于各类可水洗的衣物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去除衣物表面的污渍和污垢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保护衣物颜色和纤维</a:t>
                </a:r>
                <a:endParaRPr/>
              </a:p>
            </p:txBody>
          </p:sp>
        </p:grpSp>
        <p:grpSp>
          <p:nvGrpSpPr>
            <p:cNvPr id="246" name="组合 27"/>
            <p:cNvGrpSpPr/>
            <p:nvPr/>
          </p:nvGrpSpPr>
          <p:grpSpPr>
            <a:xfrm>
              <a:off x="5066318" y="4254829"/>
              <a:ext cx="1944000" cy="2187594"/>
              <a:chOff x="983108" y="4312091"/>
              <a:chExt cx="1944000" cy="218759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洗衣皂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适用于各类可水洗的衣物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去除衣物表面的污渍和污垢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保护衣物颜色和纤维</a:t>
                </a:r>
                <a:endParaRPr/>
              </a:p>
            </p:txBody>
          </p:sp>
        </p:grpSp>
        <p:grpSp>
          <p:nvGrpSpPr>
            <p:cNvPr id="249" name="组合 30"/>
            <p:cNvGrpSpPr/>
            <p:nvPr/>
          </p:nvGrpSpPr>
          <p:grpSpPr>
            <a:xfrm>
              <a:off x="7269277" y="4254829"/>
              <a:ext cx="1944000" cy="2187594"/>
              <a:chOff x="983108" y="4312091"/>
              <a:chExt cx="1944000" cy="218759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衣物柔顺剂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适用于各类衣物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改善衣物触感和柔软度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减少衣物起球和静电</a:t>
                </a:r>
                <a:endParaRPr/>
              </a:p>
            </p:txBody>
          </p:sp>
        </p:grpSp>
        <p:grpSp>
          <p:nvGrpSpPr>
            <p:cNvPr id="252" name="组合 33"/>
            <p:cNvGrpSpPr/>
            <p:nvPr/>
          </p:nvGrpSpPr>
          <p:grpSpPr>
            <a:xfrm>
              <a:off x="9472236" y="4254829"/>
              <a:ext cx="1944000" cy="2187594"/>
              <a:chOff x="983108" y="4312091"/>
              <a:chExt cx="1944000" cy="218759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衣物抗静电剂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适用于各类衣物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减少衣物静电产生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消除衣物吸附异味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衣物护理剂的种类及其适用范围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05531" y="3101367"/>
            <a:ext cx="10980938" cy="2883668"/>
            <a:chOff x="605531" y="3101367"/>
            <a:chExt cx="10980938" cy="2883668"/>
          </a:xfrm>
        </p:grpSpPr>
        <p:grpSp>
          <p:nvGrpSpPr>
            <p:cNvPr id="258" name=""/>
            <p:cNvGrpSpPr/>
            <p:nvPr/>
          </p:nvGrpSpPr>
          <p:grpSpPr>
            <a:xfrm>
              <a:off x="605531" y="3101367"/>
              <a:ext cx="2160000" cy="2883668"/>
              <a:chOff x="605531" y="3101367"/>
              <a:chExt cx="2160000" cy="2883668"/>
            </a:xfrm>
          </p:grpSpPr>
          <p:sp>
            <p:nvSpPr>
              <p:cNvPr id="259" name="Tencent"/>
              <p:cNvSpPr txBox="1"/>
              <p:nvPr/>
            </p:nvSpPr>
            <p:spPr>
              <a:xfrm>
                <a:off x="12729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055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通过表面活性剂的作用，去除衣物表面的污渍和污垢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保护衣物纤维，减少损伤</a:t>
                </a:r>
                <a:endParaRPr/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055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去污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2801331" y="3101367"/>
              <a:ext cx="2160000" cy="2883668"/>
              <a:chOff x="2801331" y="3101367"/>
              <a:chExt cx="2160000" cy="2883668"/>
            </a:xfrm>
          </p:grpSpPr>
          <p:sp>
            <p:nvSpPr>
              <p:cNvPr id="263" name="Tencent"/>
              <p:cNvSpPr txBox="1"/>
              <p:nvPr/>
            </p:nvSpPr>
            <p:spPr>
              <a:xfrm>
                <a:off x="34687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8013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通过抗氧化剂和染料固定剂的作用，保护衣物颜色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防止衣物褪色和渗色</a:t>
                </a:r>
                <a:endParaRPr/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013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66" name=""/>
            <p:cNvGrpSpPr/>
            <p:nvPr/>
          </p:nvGrpSpPr>
          <p:grpSpPr>
            <a:xfrm>
              <a:off x="4997131" y="3101367"/>
              <a:ext cx="2160000" cy="2883668"/>
              <a:chOff x="4997131" y="3101367"/>
              <a:chExt cx="2160000" cy="2883668"/>
            </a:xfrm>
          </p:grpSpPr>
          <p:sp>
            <p:nvSpPr>
              <p:cNvPr id="267" name="Tencent"/>
              <p:cNvSpPr txBox="1"/>
              <p:nvPr/>
            </p:nvSpPr>
            <p:spPr>
              <a:xfrm>
                <a:off x="56645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997131" y="4403885"/>
                <a:ext cx="2117642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通过柔软剂的作用，改善衣物触感和柔软度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减少衣物起球和静电</a:t>
                </a:r>
                <a:endParaRPr/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49971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柔顺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7192930" y="3101367"/>
              <a:ext cx="2160000" cy="2883668"/>
              <a:chOff x="7192931" y="3101367"/>
              <a:chExt cx="2160000" cy="2883668"/>
            </a:xfrm>
          </p:grpSpPr>
          <p:sp>
            <p:nvSpPr>
              <p:cNvPr id="271" name="Tencent"/>
              <p:cNvSpPr txBox="1"/>
              <p:nvPr/>
            </p:nvSpPr>
            <p:spPr>
              <a:xfrm>
                <a:off x="78603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929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通过抗静电剂的作用，减少衣物静电产生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消除衣物吸附异味</a:t>
                </a:r>
                <a:endParaRPr/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1929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抗静电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74" name=""/>
            <p:cNvGrpSpPr/>
            <p:nvPr/>
          </p:nvGrpSpPr>
          <p:grpSpPr>
            <a:xfrm>
              <a:off x="9426469" y="3101367"/>
              <a:ext cx="2160000" cy="2883668"/>
              <a:chOff x="9426470" y="3101367"/>
              <a:chExt cx="2160000" cy="2883668"/>
            </a:xfrm>
          </p:grpSpPr>
          <p:sp>
            <p:nvSpPr>
              <p:cNvPr id="275" name="Tencent"/>
              <p:cNvSpPr txBox="1"/>
              <p:nvPr/>
            </p:nvSpPr>
            <p:spPr>
              <a:xfrm>
                <a:off x="10093904" y="3101367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426470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杀菌消毒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426470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通过杀菌消毒成分的作用，去除衣物表面的细菌和病毒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保护人体健康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283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衣物护理剂的主要功能及其作用原理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随着人们生活水平的提高，对衣物护理的需求不断增加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衣物护理剂的市场规模逐年扩大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衣物护理剂的功能将更加多样化，满足消费者不同需求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衣物护理剂的环保性和安全性将得到更多关注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衣物护理剂的配方设计将更加注重技术创新和研发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衣物护理剂的市场需求及发展趋势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衣物护理剂的配方设计原则</a:t>
            </a:r>
            <a:endParaRPr/>
          </a:p>
        </p:txBody>
      </p:sp>
      <p:sp>
        <p:nvSpPr>
          <p:cNvPr id="29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0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确保衣物护理剂的功能性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根据衣物护理剂的种类和适用范围，选择合适的成分和配方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确保衣物护理剂具有良好的去污、护色、柔顺等功能</a:t>
                </a:r>
                <a:endParaRPr/>
              </a:p>
            </p:txBody>
          </p:sp>
          <p:sp>
            <p:nvSpPr>
              <p:cNvPr id="30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考虑衣物护理剂的环保性和安全性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选择环保、无毒的成分和原料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遵循相关法规和标准，确保衣物护理剂的安全性</a:t>
                </a:r>
                <a:endParaRPr/>
              </a:p>
            </p:txBody>
          </p:sp>
          <p:sp>
            <p:nvSpPr>
              <p:cNvPr id="31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优化衣物护理剂的性价比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降低生产成本，提高经济效益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满足消费者需求，提高市场竞争力</a:t>
                </a:r>
                <a:endParaRPr/>
              </a:p>
            </p:txBody>
          </p:sp>
          <p:sp>
            <p:nvSpPr>
              <p:cNvPr id="31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衣物护理剂配方设计的基本要求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2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2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选择具有良好去污、护色、柔顺等功能的成分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考虑成分的环保性和安全性</a:t>
                </a:r>
                <a:endParaRPr/>
              </a:p>
            </p:txBody>
          </p:sp>
          <p:sp>
            <p:nvSpPr>
              <p:cNvPr id="32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成分选择</a:t>
                </a:r>
                <a:endParaRPr/>
              </a:p>
            </p:txBody>
          </p:sp>
        </p:grpSp>
        <p:grpSp>
          <p:nvGrpSpPr>
            <p:cNvPr id="32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2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配比设计</a:t>
                </a:r>
                <a:endParaRPr/>
              </a:p>
            </p:txBody>
          </p:sp>
          <p:sp>
            <p:nvSpPr>
              <p:cNvPr id="32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根据衣物护理剂的种类和适用范围，确定合适的成分配比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考虑成分之间的相互作用，优化配方</a:t>
                </a:r>
                <a:endParaRPr/>
              </a:p>
            </p:txBody>
          </p:sp>
        </p:grpSp>
        <p:grpSp>
          <p:nvGrpSpPr>
            <p:cNvPr id="32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3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工艺条件</a:t>
                </a:r>
                <a:endParaRPr/>
              </a:p>
            </p:txBody>
          </p:sp>
          <p:sp>
            <p:nvSpPr>
              <p:cNvPr id="33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确定合适的制备工艺和设备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考虑工艺条件对衣物护理剂性能的影响</a:t>
                </a:r>
                <a:endParaRPr/>
              </a:p>
            </p:txBody>
          </p: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衣物护理剂配方设计的关键因素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衣物护理剂配方设计的注意事项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3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成分的相容性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考虑成分之间的相容性，避免分层、沉淀等现象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考虑成分与水的相容性，保证衣物护理剂的稳定性</a:t>
                </a:r>
                <a:endParaRPr/>
              </a:p>
            </p:txBody>
          </p:sp>
          <p:pic>
            <p:nvPicPr>
              <p:cNvPr id="3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成分的挥发性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考虑成分的挥发性，防止衣物护理剂在储存和使用过程中成分流失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考虑成分的气味，保证衣物护理剂的气味愉悦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衣物护理剂的保质期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考虑衣物护理剂的保质期，保证衣物护理剂在使用过程中的有效性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考虑衣物护理剂的储存条件，保证衣物护理剂在储存过程中的稳定性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衣物护理剂的成分及原料选择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2" name="组合 33"/>
            <p:cNvGrpSpPr/>
            <p:nvPr/>
          </p:nvGrpSpPr>
          <p:grpSpPr>
            <a:xfrm>
              <a:off x="660399" y="2074672"/>
              <a:ext cx="2088000" cy="4063380"/>
              <a:chOff x="660400" y="1536701"/>
              <a:chExt cx="2583213" cy="406338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表面活性剂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去除衣物表面的污渍和污垢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保护衣物纤维，减少损伤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组合 34"/>
            <p:cNvGrpSpPr/>
            <p:nvPr/>
          </p:nvGrpSpPr>
          <p:grpSpPr>
            <a:xfrm>
              <a:off x="2856199" y="2074672"/>
              <a:ext cx="2088000" cy="4063380"/>
              <a:chOff x="660400" y="1536701"/>
              <a:chExt cx="2583213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染料固定剂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保护衣物颜色，防止褪色和渗色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提高衣物护理剂的护色效果</a:t>
                </a:r>
                <a:endParaRPr/>
              </a:p>
            </p:txBody>
          </p:sp>
          <p:cxnSp>
            <p:nvCxnSpPr>
              <p:cNvPr id="23" name="直线连接符 39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" name="组合 40"/>
            <p:cNvGrpSpPr/>
            <p:nvPr/>
          </p:nvGrpSpPr>
          <p:grpSpPr>
            <a:xfrm>
              <a:off x="5051999" y="2074672"/>
              <a:ext cx="2088000" cy="4063380"/>
              <a:chOff x="660400" y="1536701"/>
              <a:chExt cx="2583213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75940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柔软剂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改善衣物触感和柔软度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减少衣物起球和静电</a:t>
                </a:r>
                <a:endParaRPr/>
              </a:p>
            </p:txBody>
          </p:sp>
          <p:cxnSp>
            <p:nvCxnSpPr>
              <p:cNvPr id="29" name="直线连接符 45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" name="组合 46"/>
            <p:cNvGrpSpPr/>
            <p:nvPr/>
          </p:nvGrpSpPr>
          <p:grpSpPr>
            <a:xfrm>
              <a:off x="7247799" y="2074672"/>
              <a:ext cx="2088000" cy="4063380"/>
              <a:chOff x="660400" y="1536701"/>
              <a:chExt cx="2583213" cy="406338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抗静电剂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减少衣物静电产生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消除衣物吸附异味</a:t>
                </a:r>
                <a:endParaRPr/>
              </a:p>
            </p:txBody>
          </p:sp>
          <p:cxnSp>
            <p:nvCxnSpPr>
              <p:cNvPr id="35" name="直线连接符 5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组合 1"/>
            <p:cNvGrpSpPr/>
            <p:nvPr/>
          </p:nvGrpSpPr>
          <p:grpSpPr>
            <a:xfrm>
              <a:off x="9443601" y="2074672"/>
              <a:ext cx="2088000" cy="4063380"/>
              <a:chOff x="660400" y="1536701"/>
              <a:chExt cx="2583213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/>
              <p:cNvSpPr txBox="1"/>
              <p:nvPr/>
            </p:nvSpPr>
            <p:spPr>
              <a:xfrm>
                <a:off x="792299" y="2982496"/>
                <a:ext cx="97414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杀菌消毒成分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去除衣物表面的细菌和病毒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保护人体健康</a:t>
                </a:r>
                <a:endParaRPr/>
              </a:p>
            </p:txBody>
          </p:sp>
          <p:cxnSp>
            <p:nvCxnSpPr>
              <p:cNvPr id="41" name="直线连接符 8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775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衣物护理剂的主要成分及其作用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衣物护理剂的原料选择及搭配原则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原料选择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选择具有良好性能、环保、无毒的原料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考虑原料的来源、价格、稳定性等因素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搭配原则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根据衣物护理剂的种类和适用范围，选择合适的成分搭配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考虑成分之间的相互作用，优化配方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衣物护理剂的环保性及安全性考虑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环保性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选择环保、无毒的成分和原料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考虑衣物护理剂的生产工艺和废液处理，降低对环境的影响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遵循相关法规和标准，确保衣物护理剂的安全性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考虑衣物护理剂的使用方法和注意事项，保护消费者健康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https://d.book118.com/138056071043006037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衣物护理剂配方设计研究报告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2024-09-17T01:47:34.770</cp:lastPrinted>
  <dcterms:created xsi:type="dcterms:W3CDTF">2024-09-16T17:47:34Z</dcterms:created>
  <dcterms:modified xsi:type="dcterms:W3CDTF">2024-09-16T17:47:36Z</dcterms:modified>
</cp:coreProperties>
</file>