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BBE32-FB37-4860-94A9-3715B71E2F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580F1F-8E43-4999-B3A0-1572D75C0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85922E-E464-429C-A357-D0DE439F2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00C424-786E-4A42-8EA6-3F931C5E23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B53478-C3FA-450B-8935-B2F7DB7B9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40DDE6-2E09-464E-985F-49FD8942B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382C49-6C1B-4EA5-BF42-C69C87B71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F8FDDA-2B28-4E52-BB49-E21A4281A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13FC47-7F3D-4FC1-B954-D0E51237E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38EFC-6B72-447B-99DA-A1A81B8FE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DCE3BB-F665-4A7E-8C09-807048FC4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56107052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多器官联合移植进展课件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多器官联合移植概述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多器官联合移植的手术技术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多器官联合移植的最新研究进展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多器官联合移植的挑战与前景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3" b="252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器官移植是治疗某些严重器官疾病的有效手段，但供体器官短缺和移植后的免疫排斥反应是当前面临的主要挑战。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多器官联合移植是一种解决供体器官短缺问题的有效方法，通过同时移植多个器官，可以减少对单一供体的依赖。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随着医学技术的不断进步，多器官联合移植的手术技术和术后管理得到了显著提高，使得这一技术在临床实践中得到了广泛应用。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3232606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通过研究多器官联合移植的进展，可以深入了解器官之间的相互影响和协同作用，为进一步提高移植效果和减少术后并发症提供理论支持。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4962429"/>
            <a:ext cx="4714229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多器官联合移植的成功实施需要多学科的密切合作，可以促进不同专业领域的交流和合作，推动医学技术的整体发展。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927891" y="1290438"/>
            <a:ext cx="4828525" cy="4828525"/>
          </a:xfrm>
          <a:prstGeom prst="ellipse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396305" y="4914086"/>
            <a:ext cx="1091477" cy="1091477"/>
            <a:chOff x="5396305" y="4914086"/>
            <a:chExt cx="1091477" cy="1091477"/>
          </a:xfrm>
        </p:grpSpPr>
        <p:sp>
          <p:nvSpPr>
            <p:cNvPr id="6" name="AutoShape 6"/>
            <p:cNvSpPr/>
            <p:nvPr/>
          </p:nvSpPr>
          <p:spPr>
            <a:xfrm>
              <a:off x="5396305" y="4914086"/>
              <a:ext cx="1091477" cy="109147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539437" y="5154753"/>
              <a:ext cx="610142" cy="610142"/>
            </a:xfrm>
            <a:custGeom>
              <a:rect l="l" t="t" r="r" b="b"/>
              <a:pathLst>
                <a:path w="304800" h="304800">
                  <a:moveTo>
                    <a:pt x="310886" y="167269"/>
                  </a:moveTo>
                  <a:cubicBezTo>
                    <a:pt x="310886" y="167269"/>
                    <a:pt x="267148" y="122672"/>
                    <a:pt x="206873" y="122672"/>
                  </a:cubicBezTo>
                  <a:cubicBezTo>
                    <a:pt x="147980" y="122672"/>
                    <a:pt x="89764" y="167269"/>
                    <a:pt x="89764" y="167269"/>
                  </a:cubicBezTo>
                  <a:lnTo>
                    <a:pt x="57064" y="153619"/>
                  </a:lnTo>
                  <a:lnTo>
                    <a:pt x="57064" y="193662"/>
                  </a:lnTo>
                  <a:cubicBezTo>
                    <a:pt x="62217" y="195415"/>
                    <a:pt x="65989" y="200158"/>
                    <a:pt x="65989" y="205902"/>
                  </a:cubicBezTo>
                  <a:cubicBezTo>
                    <a:pt x="65989" y="211703"/>
                    <a:pt x="62141" y="216456"/>
                    <a:pt x="56912" y="218170"/>
                  </a:cubicBezTo>
                  <a:lnTo>
                    <a:pt x="66580" y="245135"/>
                  </a:lnTo>
                  <a:lnTo>
                    <a:pt x="38043" y="245135"/>
                  </a:lnTo>
                  <a:lnTo>
                    <a:pt x="47796" y="217942"/>
                  </a:lnTo>
                  <a:cubicBezTo>
                    <a:pt x="43110" y="215951"/>
                    <a:pt x="39834" y="211322"/>
                    <a:pt x="39834" y="205902"/>
                  </a:cubicBezTo>
                  <a:cubicBezTo>
                    <a:pt x="39834" y="200597"/>
                    <a:pt x="43015" y="196082"/>
                    <a:pt x="47558" y="194024"/>
                  </a:cubicBezTo>
                  <a:lnTo>
                    <a:pt x="47558" y="149647"/>
                  </a:lnTo>
                  <a:lnTo>
                    <a:pt x="0" y="129816"/>
                  </a:lnTo>
                  <a:lnTo>
                    <a:pt x="209255" y="35890"/>
                  </a:lnTo>
                  <a:lnTo>
                    <a:pt x="401241" y="130997"/>
                  </a:lnTo>
                  <a:lnTo>
                    <a:pt x="310886" y="167269"/>
                  </a:lnTo>
                  <a:close/>
                  <a:moveTo>
                    <a:pt x="204492" y="145266"/>
                  </a:moveTo>
                  <a:cubicBezTo>
                    <a:pt x="265128" y="145266"/>
                    <a:pt x="294846" y="177365"/>
                    <a:pt x="294846" y="177365"/>
                  </a:cubicBezTo>
                  <a:lnTo>
                    <a:pt x="294846" y="243945"/>
                  </a:lnTo>
                  <a:cubicBezTo>
                    <a:pt x="294846" y="243945"/>
                    <a:pt x="263938" y="268910"/>
                    <a:pt x="199739" y="268910"/>
                  </a:cubicBezTo>
                  <a:cubicBezTo>
                    <a:pt x="135541" y="268910"/>
                    <a:pt x="114138" y="243945"/>
                    <a:pt x="114138" y="243945"/>
                  </a:cubicBezTo>
                  <a:lnTo>
                    <a:pt x="114138" y="177365"/>
                  </a:lnTo>
                  <a:cubicBezTo>
                    <a:pt x="114138" y="177365"/>
                    <a:pt x="143856" y="145266"/>
                    <a:pt x="204492" y="145266"/>
                  </a:cubicBezTo>
                  <a:close/>
                  <a:moveTo>
                    <a:pt x="203302" y="254641"/>
                  </a:moveTo>
                  <a:cubicBezTo>
                    <a:pt x="245326" y="254641"/>
                    <a:pt x="279397" y="246116"/>
                    <a:pt x="279397" y="235620"/>
                  </a:cubicBezTo>
                  <a:cubicBezTo>
                    <a:pt x="279397" y="225123"/>
                    <a:pt x="245326" y="216599"/>
                    <a:pt x="203302" y="216599"/>
                  </a:cubicBezTo>
                  <a:cubicBezTo>
                    <a:pt x="161277" y="216599"/>
                    <a:pt x="127216" y="225123"/>
                    <a:pt x="127216" y="235620"/>
                  </a:cubicBezTo>
                  <a:cubicBezTo>
                    <a:pt x="127216" y="246116"/>
                    <a:pt x="161277" y="254641"/>
                    <a:pt x="203302" y="25464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5396305" y="316030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96305" y="147882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8547" y="3392546"/>
            <a:ext cx="626995" cy="62699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68096" y="1750615"/>
            <a:ext cx="547896" cy="547896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1502783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多器官联合移植对于解决供体器官短缺问题具有重要的意义，可以为更多的患者提供移植机会，提高患者的生存率和生活质量。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多器官联合移植概述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多器官联合移植是指一次手术同时移植两个或两个以上的器官。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根据移植器官的数量可分为双器官联合移植、三器官联合移植等。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早期探索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多器官联合移植的早期探索始于20世纪60年代，当时主要是为了解决多个器官衰竭患者的治疗问题。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技术进步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随着医学技术的不断进步，多器官联合移植逐渐成为一种可行的治疗方法。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现状与前景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目前，多器官联合移植已经广泛应用于临床，并取得了良好的治疗效果。未来，随着免疫抑制药物的改进和手术技术的提高，多器官联合移植将有更大的发展空间。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肝、肾、心是常见的多器官联合移植的器官类型。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625" b="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主要器官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肺、胰、小肠等器官也可以进行联合移植。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其他器官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有时甚至会进行跨物种的异种器官移植，但存在免疫排斥和伦理问题。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特殊情况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移植的器官类型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多器官联合移植的手术技术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https://d.book118.com/138056107052006023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2024-08-29T22:03:43.785</cp:lastPrinted>
  <dcterms:created xsi:type="dcterms:W3CDTF">2024-08-29T14:03:43Z</dcterms:created>
  <dcterms:modified xsi:type="dcterms:W3CDTF">2024-08-29T14:03:45Z</dcterms:modified>
</cp:coreProperties>
</file>