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9A929-55A0-433B-BCD5-3641896E1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A26D2-1F36-46EF-BB1C-A63C2061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75A28-103F-4024-89A5-8009A79B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87F6D-5165-4CC7-8650-CF32956F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5FCAF-4856-4618-AF0D-6A344189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D55AB-CB79-434A-8440-EF9504C1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336AC-E583-4EB6-9D74-7FDB0C094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F47FD-3E02-45EB-B95F-A76FEB88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8B7AF-3565-4A7B-BF94-D87790A5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9B07B-6B74-4867-85D8-CF4FE95B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2B9FC-A332-4644-BFCD-305BCC0C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011113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CRRT凝血原因分析及护理对策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CRRT凝血原因分析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凝血的观察与检测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CRRT凝血原因分析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患者处于高凝状态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由于疾病本身或某些药物的作用，患者可能出现高凝状态，增加凝血风险。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患者存在出血倾向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某些疾病或药物可能导致患者出血倾向增加，进而引发凝血。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患者体重过重或过轻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体重过重或过轻可能影响血液流速和管路寿命，增加凝血风险。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如管路连接不紧密、管路扭曲等，可能导致血液流动不畅，进而引发凝血。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过快或过慢的血液流速均可能增加凝血风险。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血液流速调节不当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抗凝剂使用过量或不足均可能导致凝血发生。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抗凝剂使用不当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长时间使用的管路可能存在老化、脆化等现象，增加凝血风险。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管路老化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滤器纤维堵塞可能导致血流不畅，进而引发凝血。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滤器纤维堵塞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管路与滤器因素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不同患者对不同抗凝剂的敏感性不同，选择不当可能增加凝血风险。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抗凝剂使用不足可能无法有效预防凝血，而使用过量则可能导致出血等不良反应。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抗凝剂因素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抗凝剂使用不足或过量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抗凝剂选择不当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凝血的观察与检测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观察血液颜色是否逐渐变深，呈现暗红色或黑红色，表明血液开始出现凝结。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血液颜色变化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管道阻力增加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血滤器凝血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监测管道压力，若发现压力逐渐升高，提示管道可能发生凝血。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观察血滤器的滤芯部分，若出现凝血块，表明血液已发生凝结。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纤维蛋白原（FIB）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检测血液中纤维蛋白原的含量，反映血液的凝血能力。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凝血酶时间（TT）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检测血液中凝血酶的活性，判断血液是否处于高凝状态。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活化部分凝血活酶时间（APTT）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评估内源性凝血途径的功能，判断是否存在凝血因子缺乏或功能障碍。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每小时观察一次血液颜色、管道压力和血滤器情况，确保及时发现凝血迹象。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每4-6小时进行一次凝血相关指标的检测，以便及时了解凝血状态，调整治疗方案。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观察与检测的频率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https://d.book118.com/138060111134006047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2024-09-29T08:26:41.969</cp:lastPrinted>
  <dcterms:created xsi:type="dcterms:W3CDTF">2024-09-29T00:26:41Z</dcterms:created>
  <dcterms:modified xsi:type="dcterms:W3CDTF">2024-09-29T00:26:44Z</dcterms:modified>
</cp:coreProperties>
</file>