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59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CF7F5-8D93-475F-A5F8-BA85ED05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0C91B-4CF4-4786-82BB-B57DB6B0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B1660-0BDB-4959-90CA-2B0AC53F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E54DC-AFC5-408D-AD90-34D35E00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A95F9-BFBB-42B9-B3BB-E63800A03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F13095-E23C-4771-B6CC-4D264088D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1F8FD-4BE0-4E8E-8664-CBA0FD32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39E20-B508-4414-A66C-3FA0FE9D5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2619C-32C8-4ED7-B556-632001CA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62E5B-B90E-4D64-98BB-463A3A76F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97B79-0DD9-49F6-BF2D-F37359DE4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29" r:id="rId2"/>
    <p:sldLayoutId id="2147487430" r:id="rId3"/>
    <p:sldLayoutId id="2147487431" r:id="rId4"/>
    <p:sldLayoutId id="2147487432" r:id="rId5"/>
    <p:sldLayoutId id="2147487433" r:id="rId6"/>
    <p:sldLayoutId id="2147487434" r:id="rId7"/>
    <p:sldLayoutId id="2147487435" r:id="rId8"/>
    <p:sldLayoutId id="2147487436" r:id="rId9"/>
    <p:sldLayoutId id="2147487437" r:id="rId10"/>
    <p:sldLayoutId id="21474874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1007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《小地区控制测量》PPT课件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PPT课件介绍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小地区控制测量基本概念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小地区控制测量方法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小地区控制测量数据处理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小地区控制测量精度分析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PPT课件概述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目的：介绍小地区控制测量的基本概念、原理和方法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主题：《小地区控制测量》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内容：包括控制测量的定义、分类、测量仪器、测量方法、数据处理等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适用人群：测量工程、地理信息等相关专业的学生和从业人员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PPT课件制作背景</a:t>
            </a:r>
            <a:endParaRPr lang="zh-CN" altLang="en-US"/>
          </a:p>
        </p:txBody>
      </p:sp>
      <p:sp>
        <p:nvSpPr>
          <p:cNvPr id="10491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课程需求：《小地区控制测量》是测绘工程专业的重要课程，需要制作PPT课件进行教学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教学目标：帮助学生掌握小地区控制测量的基本原理、方法和技术，提高实践操作能力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课件内容：包括课程概述、基本原理、测量方法、数据处理、案例分析等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课件形式：采用图文并茂、动画演示、互动问答等多种形式，增强学生的学习兴趣和参与度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PPT课件目的和意义</a:t>
            </a:r>
            <a:endParaRPr lang="zh-CN" altLang="en-US"/>
          </a:p>
        </p:txBody>
      </p:sp>
      <p:sp>
        <p:nvSpPr>
          <p:cNvPr id="10491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方便复习：学生可以随时随地通过PPT课件进行复习，方便快捷。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提高教学质量：PPT课件可以丰富教学内容，提高教学质量。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提高学习效率：通过PPT课件，学生可以更直观地理解和掌握知识，提高学习效率。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增强互动性：PPT课件可以增加师生之间的互动，提高学生的学习兴趣和积极性。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小地区控制测量基本概念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小地区控制测量定义</a:t>
            </a:r>
            <a:endParaRPr lang="zh-CN" altLang="en-US"/>
          </a:p>
        </p:txBody>
      </p:sp>
      <p:sp>
        <p:nvSpPr>
          <p:cNvPr id="10492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小地区控制测量：在较小范围内进行的控制测量，通常用于工程测量、地形测量等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测量方法：包括三角测量、导线测量、GPS测量等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应用领域：工程测量、地形测量、地籍测量等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目的：获取高精度的地形数据，为后续工程设计、施工提供依据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小地区控制测量特点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测量范围小：通常在几十平方公里以内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测量方法多样：包括三角测量、GPS测量、水准测量等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应用广泛：适用于城市规划、工程建设、土地管理等领域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精度要求高：需要达到厘米级甚至毫米级精度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小地区控制测量应用领域</a:t>
            </a:r>
            <a:endParaRPr lang="zh-CN" altLang="en-US"/>
          </a:p>
        </p:txBody>
      </p:sp>
      <p:sp>
        <p:nvSpPr>
          <p:cNvPr id="10494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城市规划：用于城市规划、土地利用规划等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工程建设：用于道路、桥梁、隧道等工程建设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自然资源管理：用于土地、森林、水资源等自然资源管理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灾害监测：用于地震、滑坡、泥石流等灾害监测和预警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小地区控制测量方法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常规小地区控制测量方法</a:t>
            </a:r>
            <a:endParaRPr lang="zh-CN" altLang="en-US"/>
          </a:p>
        </p:txBody>
      </p:sp>
      <p:sp>
        <p:nvSpPr>
          <p:cNvPr id="10496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水准测量：利用水准仪测量两点之间的高差，以确定地面点的高程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导线测量：利用经纬仪测量两点之间的角度和距离，以确定地面点的平面位置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GPS测量：利用GPS接收机接收卫星信号，以确定地面点的三维坐标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航空摄影测量：利用航空摄影测量技术，以确定地面点的三维坐标和地形特征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现代小地区控制测量方法</a:t>
            </a:r>
            <a:endParaRPr lang="zh-CN" altLang="en-US"/>
          </a:p>
        </p:txBody>
      </p:sp>
      <p:sp>
        <p:nvSpPr>
          <p:cNvPr id="104966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GPS测量：利用全球定位系统进行高精度定位和测量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地面控制测量：通过地面控制点进行测量，如三角测量、导线测量等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空中控制测量：利用航空摄影测量、遥感技术等进行测量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数字摄影测量：利用数字摄影测量技术进行高精度测量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卫星遥感测量：利用卫星遥感技术进行大范围、高精度测量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地面激光扫描测量：利用地面激光扫描技术进行高精度三维测量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小地区控制测量方法比较</a:t>
            </a:r>
            <a:endParaRPr lang="zh-CN" altLang="en-US"/>
          </a:p>
        </p:txBody>
      </p:sp>
      <p:sp>
        <p:nvSpPr>
          <p:cNvPr id="104974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水准测量法：利用水准仪进行测量，精度较高，但需要较多的水准点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4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50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光电测距法：利用光电测距仪进行测量，精度较高，但需要专业的光电测距设备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5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激光扫描法：利用激光扫描仪进行测量，精度高，但需要专业的激光扫描设备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6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2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三角测量法：利用三角形的稳定性进行测量，精度较高，但需要较多的控制点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6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导线测量法：利用导线进行测量，操作简单，但精度相对较低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7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GPS测量法：利用GPS卫星进行测量，精度高，但需要专业的GPS设备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8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小地区控制测量数据处理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https://d.book118.com/138061007136006023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《小地区控制测量》PPT课件</vt:lpstr>
      <vt:lpstr>目录</vt:lpstr>
      <vt:lpstr>添加章节标题</vt:lpstr>
      <vt:lpstr>PPT课件介绍</vt:lpstr>
      <vt:lpstr>PowerPoint Presentation</vt:lpstr>
      <vt:lpstr>PPT课件概述</vt:lpstr>
      <vt:lpstr>PPT课件制作背景</vt:lpstr>
      <vt:lpstr>PPT课件目的和意义</vt:lpstr>
      <vt:lpstr>小地区控制测量基本概念</vt:lpstr>
      <vt:lpstr>PowerPoint Presentation</vt:lpstr>
      <vt:lpstr>小地区控制测量定义</vt:lpstr>
      <vt:lpstr>小地区控制测量特点</vt:lpstr>
      <vt:lpstr>小地区控制测量应用领域</vt:lpstr>
      <vt:lpstr>小地区控制测量方法</vt:lpstr>
      <vt:lpstr>PowerPoint Presentation</vt:lpstr>
      <vt:lpstr>常规小地区控制测量方法</vt:lpstr>
      <vt:lpstr>现代小地区控制测量方法</vt:lpstr>
      <vt:lpstr>小地区控制测量方法比较</vt:lpstr>
      <vt:lpstr>小地区控制测量数据处理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2024-08-30T17:39:53.041</cp:lastPrinted>
  <dcterms:created xsi:type="dcterms:W3CDTF">2024-08-30T09:39:53Z</dcterms:created>
  <dcterms:modified xsi:type="dcterms:W3CDTF">2024-08-30T09:39:55Z</dcterms:modified>
</cp:coreProperties>
</file>