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2F38F-1327-4F6A-80EB-396A1B18D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583D8-DF58-430F-9CC8-DFFBEA16F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87078-1C85-4F61-A475-63CEE7E44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8089F-EC32-434F-AB0F-9F6B6E839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E95920-2850-4790-8F14-BB7C938A7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A34163-25F1-456A-ACC0-31C14D599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B7CCF4-B781-466D-8F77-D949E7810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E3239-20CB-4348-B5A2-C57F80D45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A286F-8FD9-402C-BAC4-E3EC102F2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B1ABF-3CE0-4C63-9CDA-0CFC81384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0EA7D-D487-452B-BFA2-993B79489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62056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23.酒店管理中的客户满意度调查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客户满意度调查的理论基础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酒店管理中客户满意度调查的实践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客户满意度调查结果在酒店管理中的应用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客户满意度调查的挑战与解决方案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通过客户满意度调查，酒店可以了解客户的需求和期望，从而针对性地提升服务质量。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增强客户忠诚度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发现服务短板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满意的客户更有可能再次选择该酒店，并推荐给其他人，从而增加酒店的客户数量和收入。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通过分析调查结果，酒店可以发现自身在服务过程中的不足和短板，进而改进和完善。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1" b="2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调查的意义和重要性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掌握客户需求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通过调查可以收集到客户对酒店服务、设施、餐饮等方面的意见和建议，帮助酒店更好地满足客户需求。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客户满意度是衡量酒店服务质量的重要指标之一，通过调查可以评估酒店的服务水平。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促进酒店发展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客户满意度调查可以为酒店的战略规划和决策提供重要参考，推动酒店的持续发展。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客户满意度调查的理论基础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指客户对酒店提供的服务、设施、环境等方面的满意程度。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包括客户对酒店整体形象、服务质量、价格合理性、设施完备度、卫生状况、员工态度等方面的感受和评价。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客户满意度的定义和内涵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客观性、全面性、及时性、有效性。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问卷调查、电话调查、网络调查、面对面访谈等。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914" r="1291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440" r="1544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通过调查了解客户对酒店服务、设施等方面的需求和期望，为酒店改进服务提供参考。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了解客户需求和期望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通过客户对酒店服务质量的评价，发现服务中存在的问题和不足，及时改进。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评估酒店服务质量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通过与其他酒店的比较，发现自身优势和不足，制定改进措施，提升酒店竞争力。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提升酒店竞争力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通过定期的客户满意度调查，不断发现和改进服务中存在的问题，推动酒店持续发展。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促进酒店持续发展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客户满意度调查在酒店管理中的应用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酒店管理中客户满意度调查的实践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明确调查目的，例如评估酒店服务质量、了解客户需求和期望、发现服务中存在的问题等。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调查对象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确定调查对象，可以是酒店住客、会议或活动参与者、餐厅用餐者等。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设计调查问卷或问题，涵盖酒店服务的各个方面，如前台服务、客房清洁度、餐饮服务、设施设备等。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选择合适的调查方式，如在线调查、电话调查、面对面访谈等。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调查设计和实施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通过调查问卷、访谈记录等方式收集数据。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对收集到的数据进行整理，包括数据清洗、分类、编码等。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运用统计分析方法对数据进行处理，如描述性统计、因子分析、回归分析等。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数据收集和处理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结果呈现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问题诊断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结果分析和解读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将分析结果以图表、报告等形式呈现出来，便于理解和比较。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根据分析结果，诊断酒店服务中存在的问题和不足。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针对问题提出改进措施，如提升员工服务水平、改善设施设备条件、优化服务流程等。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对改进措施进行跟踪和反馈，评估其效果并持续改进。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https://d.book118.com/138062056053006045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2024-09-25T20:46:24.946</cp:lastPrinted>
  <dcterms:created xsi:type="dcterms:W3CDTF">2024-09-25T12:46:24Z</dcterms:created>
  <dcterms:modified xsi:type="dcterms:W3CDTF">2024-09-25T12:46:27Z</dcterms:modified>
</cp:coreProperties>
</file>