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B276E-6866-442A-8DFE-87E5BC7A1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67301-83E7-445C-8167-6EE7A36A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B67A7-0C08-4346-AE26-3067CC37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D1E8B-51AF-4E34-A1C4-60879A8AA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F7F599-034C-4D05-BC4B-5BA9EA01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EE7BC-4932-4C8E-9B9D-D7DB00EF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B4FF5-D3B3-447F-B7D3-0A07E33F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82C30-9836-40DB-9FE3-5BF233D52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DC31C-566F-471A-BC3B-3DBADF859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712E1-C188-4789-B190-94C1B91A6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F4531-C69D-4CF5-BBEE-D5FC3B401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tags" Target="../tags/tag340.xml" /><Relationship Id="rId13" Type="http://schemas.openxmlformats.org/officeDocument/2006/relationships/tags" Target="../tags/tag34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2.xml" /><Relationship Id="rId17" Type="http://schemas.openxmlformats.org/officeDocument/2006/relationships/tags" Target="../tags/tag34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63112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打造让孩子自主学习的住宅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打造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自主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孩子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学习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孩子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教育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环境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住宅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空间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家长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提出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能力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生活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理念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打造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打造让孩子自主学习的住宅》这本书提供了一个全新的教育观念，即通过改变孩子的生活环境，让他们在日常生活中自然而然地接受知识，培养自主学习的习惯和能力。这本书并不是简单地提出一种新的教育方法，而是深入探讨了如何将现代科技、教育理念和生活设计结合，创造出一个既舒适又富有教育意义的生活环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首先强调了自主学习的重要性。在21世纪的信息时代，知识更新速度极快，只有具备自主学习能力的人，才能适应这个时代的发展。而传统的教育方式，往往过于注重知识的灌输，忽视了孩子自主学习能力的培养。因此，这本书的核心理念就是通过住宅的改造，为孩子创造一个有利于自主学习的环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详细介绍了如何将住宅打造成一个自主学习的空间。作者提出了几个关键的原则：一是要充分利用现代科技，如智能家居、电子学习设备等；二是要注重空间的开放性和多功能性，让孩子有足够的自由发挥空间；三是要结合孩子的兴趣和特点，为他们量身定制学习环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书中还强调了家长在孩子自主学习过程中的角色。家长不应只是监督者，更应该是引导者和参与者。他们需要了解孩子的学习进度，提供必要的帮助和指导，同时也需要和孩子一起探索、学习，共同成长。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打造让孩子自主学习的住宅》是一本具有前瞻性的教育理念书籍。它挑战了传统的教育观念，提出了一个新的视角来看待孩子的教育问题。这本书不仅为家长和教育工作者提供了有益的参考，也为未来的教育发展指明了方向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打造让孩子自主学习的住宅》一书中，作者以深入浅出的方式，向我们揭示了如何通过改变居住环境，激发孩子自主学习的热情。这本书不仅为家长和教育者提供了全新的视角，也为建筑设计者提供了宝贵的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提到：“住宅不仅是生活的容器，更是成长的温床。”这一观点提醒我们，不应仅仅将住宅视为满足基本生活需求的场所，更应它对家庭成员，尤其是孩子成长的深远影响。一个精心设计的住宅，能够激发孩子的好奇心，培养他们的自主学习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让孩子在自然中学习，是激发他们探索欲望的最佳途径。”书中这句话，让我们认识到自然环境在孩子成长中的重要性。一个充满自然元素的住宅，如绿植、动物和自然光，能让孩子更直观地感受世界的多样性和复杂性，从而激发他们的求知欲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书中还提到：“尊重孩子的空间，是培养他们独立性的开始。”这意味着，我们应尊重孩子的个人领地，允许他们在一定范围内自由布置、装饰自己的空间。这样的做法有助于培养他们的独立思考能力和审美观。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另一令人印象深刻的是“与孩子共同参与决策，让他们感受到成长的喜悦。”这一观点鼓励家长与孩子共同参与住宅的改造和设计过程。通过这种方式，孩子能更好地理解家的构成，同时也能体验到成长的乐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打造让孩子自主学习的住宅》为我们提供了一个全新的视角，让我们重新审视住宅对孩子成长的影响。这本书的精彩摘录，不仅富有启发性，而且具有实用性。它鼓励我们创造一个既满足生活需求，又能激发孩子自主学习能力的居住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https://d.book118.com/138063112024006032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打造让孩子自主学习的住宅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2024-09-09T11:36:34.707</cp:lastPrinted>
  <dcterms:created xsi:type="dcterms:W3CDTF">2024-09-09T03:36:34Z</dcterms:created>
  <dcterms:modified xsi:type="dcterms:W3CDTF">2024-09-09T03:36:42Z</dcterms:modified>
</cp:coreProperties>
</file>