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883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22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C843C2-0058-4BD8-ACE3-EB72F7142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AF1388-4DB5-4B14-8C8E-F0A07264F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1E3A03-E542-48E1-A4F4-B5131A24C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90B43A-045A-4610-BEFE-0760C4F05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4A898A-F3B6-4EE5-BBEA-94E2A77CE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47942F-0BAC-48E7-B5A1-F7369725B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D48EBF-EC0B-4FDC-AF37-8E4483737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19F220-0DB3-4823-BEF7-1C78A442D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8659B4-2EDB-43BB-8C5D-BE68AB1EA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C7E879-798F-4AD2-BDC4-D78F531B1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4D493F-190C-4BB6-B798-A97B0D88B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8825" r:id="rId2"/>
    <p:sldLayoutId id="2147498826" r:id="rId3"/>
    <p:sldLayoutId id="2147498827" r:id="rId4"/>
    <p:sldLayoutId id="2147498828" r:id="rId5"/>
    <p:sldLayoutId id="2147498829" r:id="rId6"/>
    <p:sldLayoutId id="2147498830" r:id="rId7"/>
    <p:sldLayoutId id="2147498831" r:id="rId8"/>
    <p:sldLayoutId id="2147498832" r:id="rId9"/>
    <p:sldLayoutId id="2147498833" r:id="rId10"/>
    <p:sldLayoutId id="2147498834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14" Type="http://schemas.openxmlformats.org/officeDocument/2006/relationships/tags" Target="../tags/tag159.xml" /><Relationship Id="rId15" Type="http://schemas.openxmlformats.org/officeDocument/2006/relationships/tags" Target="../tags/tag160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14" Type="http://schemas.openxmlformats.org/officeDocument/2006/relationships/tags" Target="../tags/tag176.xml" /><Relationship Id="rId15" Type="http://schemas.openxmlformats.org/officeDocument/2006/relationships/tags" Target="../tags/tag177.xml" /><Relationship Id="rId16" Type="http://schemas.openxmlformats.org/officeDocument/2006/relationships/tags" Target="../tags/tag178.xml" /><Relationship Id="rId17" Type="http://schemas.openxmlformats.org/officeDocument/2006/relationships/tags" Target="../tags/tag179.xml" /><Relationship Id="rId18" Type="http://schemas.openxmlformats.org/officeDocument/2006/relationships/tags" Target="../tags/tag180.xml" /><Relationship Id="rId19" Type="http://schemas.openxmlformats.org/officeDocument/2006/relationships/tags" Target="../tags/tag181.xml" /><Relationship Id="rId2" Type="http://schemas.openxmlformats.org/officeDocument/2006/relationships/tags" Target="../tags/tag164.xml" /><Relationship Id="rId20" Type="http://schemas.openxmlformats.org/officeDocument/2006/relationships/tags" Target="../tags/tag182.xml" /><Relationship Id="rId21" Type="http://schemas.openxmlformats.org/officeDocument/2006/relationships/tags" Target="../tags/tag183.xml" /><Relationship Id="rId22" Type="http://schemas.openxmlformats.org/officeDocument/2006/relationships/tags" Target="../tags/tag184.xml" /><Relationship Id="rId23" Type="http://schemas.openxmlformats.org/officeDocument/2006/relationships/tags" Target="../tags/tag185.xml" /><Relationship Id="rId24" Type="http://schemas.openxmlformats.org/officeDocument/2006/relationships/tags" Target="../tags/tag186.xml" /><Relationship Id="rId25" Type="http://schemas.openxmlformats.org/officeDocument/2006/relationships/tags" Target="../tags/tag187.xml" /><Relationship Id="rId26" Type="http://schemas.openxmlformats.org/officeDocument/2006/relationships/tags" Target="../tags/tag188.xml" /><Relationship Id="rId27" Type="http://schemas.openxmlformats.org/officeDocument/2006/relationships/tags" Target="../tags/tag189.xml" /><Relationship Id="rId28" Type="http://schemas.openxmlformats.org/officeDocument/2006/relationships/tags" Target="../tags/tag190.xml" /><Relationship Id="rId29" Type="http://schemas.openxmlformats.org/officeDocument/2006/relationships/tags" Target="../tags/tag191.xml" /><Relationship Id="rId3" Type="http://schemas.openxmlformats.org/officeDocument/2006/relationships/tags" Target="../tags/tag165.xml" /><Relationship Id="rId30" Type="http://schemas.openxmlformats.org/officeDocument/2006/relationships/tags" Target="../tags/tag192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14" Type="http://schemas.openxmlformats.org/officeDocument/2006/relationships/tags" Target="../tags/tag209.xml" /><Relationship Id="rId15" Type="http://schemas.openxmlformats.org/officeDocument/2006/relationships/tags" Target="../tags/tag210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6400505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石家庄百余家4S店搬迁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搬迁背景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搬迁后续工作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总结与展望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搬迁计划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搬迁影响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10489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104901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搬迁背景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城市规划调整</a:t>
            </a:r>
            <a:endParaRPr lang="zh-CN" altLang="en-US"/>
          </a:p>
        </p:txBody>
      </p:sp>
      <p:sp>
        <p:nvSpPr>
          <p:cNvPr id="1049106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城市发展需要：随着城市的发展，需要对城市进行规划和调整，以适应新的发展需求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交通拥堵问题：石家庄市交通拥堵问题日益严重，需要采取措施进行改善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环保问题：环保问题也是城市规划调整需要考虑的重要因素之一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商业布局调整：商业布局也需要根据城市规划进行调整，以促进商业发展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交通拥堵问题</a:t>
            </a:r>
            <a:endParaRPr lang="zh-CN" altLang="en-US"/>
          </a:p>
        </p:txBody>
      </p:sp>
      <p:sp>
        <p:nvSpPr>
          <p:cNvPr id="104916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62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石家庄交通现状：拥堵严重，影响市民出行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6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4S店分布情况：多数位于市区繁华地段，加剧交通压力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7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74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搬迁原因：缓解交通拥堵，提高市民出行效率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76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搬迁计划：百余家4S店将陆续搬迁至郊区或卫星城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2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环保要求提高</a:t>
            </a:r>
            <a:endParaRPr lang="zh-CN" altLang="en-US"/>
          </a:p>
        </p:txBody>
      </p:sp>
      <p:sp>
        <p:nvSpPr>
          <p:cNvPr id="1049230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消费者对环保、节能的要求提高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40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城市规划调整，需要重新选址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4S店经营成本增加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52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政府对环保要求的提高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0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104930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搬迁计划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9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搬迁时间表</a:t>
            </a:r>
            <a:endParaRPr lang="zh-CN" altLang="en-US"/>
          </a:p>
        </p:txBody>
      </p:sp>
      <p:sp>
        <p:nvSpPr>
          <p:cNvPr id="1049400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02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04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0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08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0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12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14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6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8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20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22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4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8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0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2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6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2021年10月1日前：确定搬迁计划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2022年4月1日前：完成全部搬迁工作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0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2022年3月15日：新址正式投入使用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2021年12月1日前：完成与政府的协商工作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8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搬迁范围</a:t>
            </a:r>
            <a:endParaRPr lang="zh-CN" altLang="en-US"/>
          </a:p>
        </p:txBody>
      </p:sp>
      <p:sp>
        <p:nvSpPr>
          <p:cNvPr id="104949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搬迁的4S店数量：百余家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搬迁的4S店品牌：多个品牌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搬迁的区域：石家庄市区及周边地区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搬迁的时间：未来一年内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4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搬迁方式</a:t>
            </a:r>
            <a:endParaRPr lang="zh-CN" altLang="en-US"/>
          </a:p>
        </p:txBody>
      </p:sp>
      <p:sp>
        <p:nvSpPr>
          <p:cNvPr id="1049544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6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8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0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2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其他方式搬迁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54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6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8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政府协助搬迁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0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2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统一安排搬迁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66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8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0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自行搬迁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1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搬迁影响</a:t>
            </a:r>
            <a:endParaRPr lang="zh-CN" altLang="en-US"/>
          </a:p>
        </p:txBody>
      </p:sp>
      <p:sp>
        <p:nvSpPr>
          <p:cNvPr id="104961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2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2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2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2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百余家4S店影响：需要重新建设、宣传、拓展客源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2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消费者影响：带来不便，需要重新适应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3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经济影响：可能带来经济利益的损失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3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社会影响：可能带来社会问题的增加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7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四 章</a:t>
            </a:r>
            <a:endParaRPr lang="zh-CN" altLang="en-US"/>
          </a:p>
        </p:txBody>
      </p:sp>
      <p:sp>
        <p:nvSpPr>
          <p:cNvPr id="104968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搬迁影响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https://d.book118.com/138064005055006030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63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四 章"/>
  <p:tag name="KSO_WM_UNIT_TYPE" val="e"/>
  <p:tag name="KSO_WM_UNIT_VALUE" val="6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21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2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Calibri Light</vt:lpstr>
      <vt:lpstr>Office Theme</vt:lpstr>
      <vt:lpstr>石家庄百余家4S店搬迁</vt:lpstr>
      <vt:lpstr>目录</vt:lpstr>
      <vt:lpstr>单击添加章节标题</vt:lpstr>
      <vt:lpstr>搬迁背景</vt:lpstr>
      <vt:lpstr>城市规划调整</vt:lpstr>
      <vt:lpstr>交通拥堵问题</vt:lpstr>
      <vt:lpstr>环保要求提高</vt:lpstr>
      <vt:lpstr>搬迁计划</vt:lpstr>
      <vt:lpstr>搬迁时间表</vt:lpstr>
      <vt:lpstr>搬迁范围</vt:lpstr>
      <vt:lpstr>搬迁方式</vt:lpstr>
      <vt:lpstr>搬迁影响</vt:lpstr>
      <vt:lpstr>搬迁影响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2024-09-06T19:43:54.170</cp:lastPrinted>
  <dcterms:created xsi:type="dcterms:W3CDTF">2024-09-06T11:43:54Z</dcterms:created>
  <dcterms:modified xsi:type="dcterms:W3CDTF">2024-09-06T11:43:56Z</dcterms:modified>
</cp:coreProperties>
</file>