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8628E-793F-4561-B7DC-438212C8A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F0742-E454-41A9-A1DF-8059181ED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265AB8-98FC-4370-AA84-AD6B6D9F7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BA1D8-3900-4441-88A5-93B91A4AC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36CA43-AED3-49F1-87E8-0C335C34D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E72322-9505-4281-A792-CE3D4FF12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7BBD1D-2CC3-4732-8753-61B905D93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13DF8-12F5-441D-AFCC-8A9CFEDE0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7EA60C-19D3-41AD-87A6-2E3ADCD79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9748E-0F29-4DE6-B321-845407AAD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D14FD-1093-4D88-AE0A-5875F77A3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6411503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加油站安全检查与巡视制度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安全检查制度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巡视制度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安全检查与巡视的实施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安全检查与巡视的监管和考核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安全检查与巡视的意义和价值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29" b="72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保障加油站安全运营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通过建立和实施安全检查与巡视制度，确保加油站各项设备和设施的安全运行，防范和减少事故的发生。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履行法律法规要求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遵守国家和地方政府有关安全生产、消防等方面的法律法规，确保加油站的合法经营。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提升企业形象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通过规范的安全管理和优质的服务，提升加油站在客户心中的形象和信誉。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通过定期和不定期的安全检查和巡视，及时发现设备故障、设施老化、操作不当等安全隐患，防止事故的发生。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及时发现安全隐患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保障员工的人身安全和财产安全，为员工提供一个安全、健康的工作环境。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确保员工安全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确保加油站提供的油品质量和服务质量，维护客户的合法权益。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维护客户利益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通过加强安全管理和提高服务质量，提升企业的竞争力和可持续发展能力。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安全检查与巡视的重要性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安全检查制度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125" r="191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每月检查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专项检查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检查频率和周期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加油站应每日进行基本的安全检查，包括设备、消防器材、油品存储等方面的检查。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每月进行一次全面的安全检查，对加油站的各项设施进行详细的检查和维护。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每周进行一次更全面的安全检查，对加油站的各项设施进行深入排查。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根据季节变化、节假日等特殊时期，以及政府监管部门的要求，进行专项安全检查。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00" r="17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检查加油机、油罐、输油管道等设备是否完好，有无渗漏、老化等现象。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设备检查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检查灭火器、消防栓、喷淋系统等消防器材是否齐全、有效。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消防器材检查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检查油品存储是否符合规范，有无混油、漏油等现象。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油品存储检查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检查安全标识是否清晰、醒目，有无破损、缺失等现象。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安全标识检查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检查内容和标准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检查人员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加油站应指定专人负责安全检查工作，确保检查工作的专业性和有效性。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检查人员应按照规定的检查内容和标准进行检查，认真记录检查结果，发现问题及时上报并处理。同时，检查人员还应定期进行安全培训，提高安全意识和技能水平。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6" r="27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检查人员和要求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巡视制度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加油区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检查加油机、油枪、油管等设备的完好性和安全性，确保无泄漏、无破损。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油罐区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检查油罐、呼吸阀、卸油口、计量口等设备的密封性和安全性，确保无渗漏、无锈蚀。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消防器材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检查灭火器、消防沙、消防栓等消防器材的配备情况和有效性，确保在紧急情况下能够迅速投入使用。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巡视路线和范围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每天至少进行一次全面巡视，重点关注设备运行情况和安全隐患。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日常巡视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292" r="16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特殊时期加强巡视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每周或每月进行一次更深入的检查，包括设备维护、保养和更换等。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在节假日、恶劣天气等特殊时期，应增加巡视次数和力度，确保加油站安全运营。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巡视时间和周期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加油站应设立专职巡视员，负责全面、细致地执行巡视任务，及时发现并处理安全问题。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708" r="19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专职巡视员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巡视员应经过专业培训，熟悉加油站设备、安全操作规程和应急处理措施，确保具备足够的安全意识和操作技能。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培训合格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250" r="1525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042" r="170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巡视员应详细记录每次巡视的情况，包括发现的问题、采取的措施等，并及时向上级汇报，确保问题得到及时处理和解决。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巡视人员和要求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https://d.book118.com/138064115036006034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2024-09-12T14:19:19.867</cp:lastPrinted>
  <dcterms:created xsi:type="dcterms:W3CDTF">2024-09-12T06:19:19Z</dcterms:created>
  <dcterms:modified xsi:type="dcterms:W3CDTF">2024-09-12T06:19:21Z</dcterms:modified>
</cp:coreProperties>
</file>