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68B43-EFCC-4C15-AC84-02397146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4C727-EC1B-4D63-9B1B-82AF7B725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BFA18-E6C5-442D-A2FA-A8CA85538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C1181-6FB3-489E-9A92-8673E9788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725BD-9713-4681-8547-00BCE2D63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3A673-C2CE-4D7F-BD8A-0F36D9E9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12EDC-F60F-4E94-B13F-350D08CB4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A0A5B-92F0-4876-BDCA-4F88AFCE3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C7E28-0E30-423E-BC35-4BA8CFC3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0634B-95E2-4350-B069-DF42911C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E7DD1-41A4-434C-B560-7BB69EE38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6052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术语管理-实现术语的一致性和准确性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术语管理概述：概念、目标和重要性
 术语的一致性和准确性：意义和重要性
 术语管理流程：制定、维护和使用标准术语
 术语标准的制定：原则、方法和工具
 术语库的构建：内容、结构和管理
 术语管理工具：分类、比较和应用
 术语管理的挑战：常见问题和解决方案
 术语管理的未来趋势：发展方向和展望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术语管理概述：概念、目标和重要性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术语管理-实现术语的一致性和准确性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术语管理概述：概念、目标和重要性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术语管理概念：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术语管理是指对术语进行系统化、规范化和标准化的管理过程。</a:t>
            </a:r>
          </a:p>
          <a:p>
            <a:r>
              <a:t>2. 术语管理的目标是确保术语的一致性、准确性和完整性。</a:t>
            </a:r>
          </a:p>
          <a:p>
            <a:r>
              <a:t>3. 术语管理的重要性在于它可以提高沟通效率、减少误解、保障信息安全。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术语管理目标：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确保术语的一致性，使术语在不同部门、不同场合使用时保持一致，避免混淆。</a:t>
            </a:r>
          </a:p>
          <a:p>
            <a:r>
              <a:t>2. 确保术语的准确性，使术语能够正确表达其所代表的概念，避免歧义。</a:t>
            </a:r>
          </a:p>
          <a:p>
            <a:r>
              <a:t>3. 确保术语的完整性，使术语体系能够覆盖所有相关领域和概念，避免遗漏。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术语管理概述：概念、目标和重要性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术语管理重要性：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提高沟通效率，术语管理可以确保术语的一致性、准确性和完整性，从而提高不同部门、不同场合之间沟通的效率。</a:t>
            </a:r>
          </a:p>
          <a:p>
            <a:r>
              <a:t>2. 减少误解，术语管理可以避免术语混淆和歧义，从而减少误解和沟通障碍。</a:t>
            </a:r>
          </a:p>
          <a:p>
            <a:r>
              <a:t>3. 保障信息安全，术语管理可以确保术语的准确性和完整性，从而保障信息的安全和可靠。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术语管理方法：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收集术语，术语管理的第一步是收集所有相关领域和概念的术语。</a:t>
            </a:r>
          </a:p>
          <a:p>
            <a:r>
              <a:t>2. 分析术语，对收集到的术语进行分析，包括术语的含义、用法、同义词、反义词等。</a:t>
            </a:r>
          </a:p>
          <a:p>
            <a:r>
              <a:t>3. 制定术语标准，根据术语分析结果，制定术语标准，包括术语的定义、术语的使用规则、术语的分类等。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术语管理概述：概念、目标和重要性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术语库，术语库是术语管理的重要工具，它可以存储和管理术语，并提供术语查询、术语翻译等功能。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术语管理工具：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术语的一致性和准确性：意义和重要性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术语管理-实现术语的一致性和准确性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术语的一致性和准确性：意义和重要性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术语的一致性和准确性：定义和意义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术语的一致性是指术语在整个组织或领域中使用的一致性，包括术语的拼写、用法和含义的一致性。</a:t>
            </a:r>
          </a:p>
          <a:p>
            <a:r>
              <a:t>2. 术语的准确性是指术语准确地描述其所代表的概念或对象，并且没有歧义或误解的可能性。</a:t>
            </a:r>
          </a:p>
          <a:p>
            <a:r>
              <a:t>3. 术语的一致性和准确性对于有效沟通和信息交流至关重要，可以避免混淆和误解，提高沟通效率和质量。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术语的一致性和准确性：重要性和好处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术语的一致性和准确性对于知识管理和信息共享至关重要，可以确保组织或领域中的每个人都对术语的含义有相同的理解，并能够清楚地表达和交流信息。</a:t>
            </a:r>
          </a:p>
          <a:p>
            <a:r>
              <a:t>2. 术语的一致性和准确性可以提高组织或领域的协作和效率，使团队成员能够有效地沟通和协作，减少误解和重复工作。</a:t>
            </a:r>
          </a:p>
          <a:p>
            <a:r>
              <a:t>3. 术语的一致性和准确性可以增强组织或领域的专业性和信誉，使组织或领域在行业或市场中树立良好的形象，提高客户和合作伙伴的信任度。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术语管理流程：制定、维护和使用标准术语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术语管理-实现术语的一致性和准确性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术语管理流程：制定、维护和使用标准术语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术语标准制定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明确术语标准的制定目的和范围，确定需要标准化的术语领域。</a:t>
            </a:r>
          </a:p>
          <a:p>
            <a:r>
              <a:t>2. 成立术语标准制定工作组，由领域专家、语言专家和标准化专家组成。</a:t>
            </a:r>
          </a:p>
          <a:p>
            <a:r>
              <a:t>3. 收集和整理需要标准化的术语，并对其进行分类和归纳。</a:t>
            </a:r>
          </a:p>
          <a:p>
            <a:r>
              <a:t>4. 对术语的定义、用法、语法和语义进行规范，并制定术语标准。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术语标准维护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定期对术语标准进行修订和更新，以反映术语的最新发展和变化。</a:t>
            </a:r>
          </a:p>
          <a:p>
            <a:r>
              <a:t>2. 建立术语标准的反馈机制，及时收集和处理用户对术语标准的意见和建议。</a:t>
            </a:r>
          </a:p>
          <a:p>
            <a:r>
              <a:t>3. 加强术语标准的宣传和推广，使术语标准为更多的用户所知晓和使用。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术语管理流程：制定、维护和使用标准术语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术语标准使用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在相关领域和行业中推广和使用术语标准，以实现术语的一致性和准确性。</a:t>
            </a:r>
          </a:p>
          <a:p>
            <a:r>
              <a:t>2. 将术语标准纳入相关领域的教育和培训中，提高术语的使用水平。</a:t>
            </a:r>
          </a:p>
          <a:p>
            <a:r>
              <a:t>3. 加强术语标准的监督和管理，确保术语标准的正确使用。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术语管理工具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术语管理软件：用于术语的收集、整理、分类、定义和维护。</a:t>
            </a:r>
          </a:p>
          <a:p>
            <a:r>
              <a:t>2. 术语库：用于存储和管理术语及其相关信息。</a:t>
            </a:r>
          </a:p>
          <a:p>
            <a:r>
              <a:t>3. 术语翻译工具：用于术语的翻译和本地化。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术语管理流程：制定、维护和使用标准术语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术语管理流程优化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利用人工智能和机器学习技术，自动化术语的收集、整理和分类。</a:t>
            </a:r>
          </a:p>
          <a:p>
            <a:r>
              <a:t>2. 建立术语管理的知识图谱，实现术语之间的关联和推理。</a:t>
            </a:r>
          </a:p>
          <a:p>
            <a:r>
              <a:t>3. 采用云计算和分布式技术，实现术语管理的协同和共享。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术语管理趋势和前沿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术语管理与人工智能的结合：利用人工智能技术实现术语的自动提取、分类和翻译。</a:t>
            </a:r>
          </a:p>
          <a:p>
            <a:r>
              <a:t>2. 术语管理与大数据分析的结合：利用大数据分析技术发现术语的使用规律和趋势。</a:t>
            </a:r>
          </a:p>
          <a:p>
            <a:r>
              <a:t>3. 术语管理与区块链技术的结合：利用区块链技术实现术语管理的透明和可追溯。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术语标准的制定：原则、方法和工具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术语管理-实现术语的一致性和准确性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术语标准的制定：原则、方法和工具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术语标准的制定原则：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明确性和准确性：术语标准应清晰、准确地定义术语的含义，避免歧义和误解。</a:t>
            </a:r>
          </a:p>
          <a:p>
            <a:r>
              <a:t>2. 一致性和标准化：术语标准应与相关领域的术语保持一致，并符合国家或国际标准，确保术语使用的一致性。</a:t>
            </a:r>
          </a:p>
          <a:p>
            <a:r>
              <a:t>3. 实用性和可操作性：术语标准应便于理解和使用，术语的定义应与实际应用场景相关，并易于理解和记忆。</a:t>
            </a:r>
          </a:p>
          <a:p>
            <a:r>
              <a:t>4. 开放性和可扩展性：术语标准应具有开放性和可扩展性，以便随着新知识和新概念的出现，能够及时更新和扩展，以适应不断变化的需求。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术语标准的制定方法：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词汇收集：收集与术语标准相关的词汇，包括术语、同义词、反义词、上位词、下位词等，并对词汇进行分类和整理。</a:t>
            </a:r>
          </a:p>
          <a:p>
            <a:r>
              <a:t>2. 术语定义：对术语进行定义，包括术语的含义、适用范围、排除范围等。术语的定义应准确、简洁、清晰，并避免歧义和误解。</a:t>
            </a:r>
          </a:p>
          <a:p>
            <a:r>
              <a:t>3. 术语规范：制定术语的规范，包括术语的拼写、发音、语法、用法等。术语的规范应符合国家或国际标准，并与相关领域的术语保持一致。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术语库的构建：内容、结构和管理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术语管理-实现术语的一致性和准确性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https://d.book118.com/138066052121006043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术语管理概述：概念、目标和重要性</vt:lpstr>
      <vt:lpstr> 术语管理概述：概念、目标和重要性</vt:lpstr>
      <vt:lpstr> 术语管理概述：概念、目标和重要性</vt:lpstr>
      <vt:lpstr> 术语管理概述：概念、目标和重要性</vt:lpstr>
      <vt:lpstr> 术语的一致性和准确性：意义和重要性</vt:lpstr>
      <vt:lpstr> 术语的一致性和准确性：意义和重要性</vt:lpstr>
      <vt:lpstr> 术语管理流程：制定、维护和使用标准术语</vt:lpstr>
      <vt:lpstr> 术语管理流程：制定、维护和使用标准术语</vt:lpstr>
      <vt:lpstr> 术语管理流程：制定、维护和使用标准术语</vt:lpstr>
      <vt:lpstr> 术语管理流程：制定、维护和使用标准术语</vt:lpstr>
      <vt:lpstr> 术语标准的制定：原则、方法和工具</vt:lpstr>
      <vt:lpstr> 术语标准的制定：原则、方法和工具</vt:lpstr>
      <vt:lpstr> 术语库的构建：内容、结构和管理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2024-09-23T12:21:44.745</cp:lastPrinted>
  <dcterms:created xsi:type="dcterms:W3CDTF">2024-09-23T04:21:44Z</dcterms:created>
  <dcterms:modified xsi:type="dcterms:W3CDTF">2024-09-23T04:21:46Z</dcterms:modified>
</cp:coreProperties>
</file>