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73E41-CB8C-446B-BA07-BDFA9C2FD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624C2-B08C-42F7-A4C3-BE6F4FB0A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6866A-A541-40AF-9CB1-7B6D4E4E4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4A0B9-A3F6-4517-97CC-0599B22B9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09680B-FC2C-4B47-ABD7-5E055B79F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C8F86-96E1-4FBA-812B-3B8D931EE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A72782-0DBF-4B41-9B69-0EE54CD7A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2CABC-1F9B-44F5-AC34-D10857CEB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146FC-045F-411E-A9B4-E3A272DC1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9163E-EC61-43EF-BAED-781E25549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7AA0D-ED96-49E7-BEAC-ADD031D6C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66142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广告策划人员-广告创意与推广策略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目标受众与市场定位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品牌传播与形象塑造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广告创意是指在广告策划过程中，通过独特的思维、新颖的表现手法和富有感染力的艺术形式，将产品或服务的核心信息传达给目标受众的过程。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在竞争激烈的市场环境中，优秀的广告创意能够吸引消费者的注意力，提升品牌形象，促进产品销售。同时，广告创意也是广告公司与广告主之间建立长期合作关系的关键因素。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934" r="3193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广告创意的过程通常包括明确目标、收集资料、激发灵感、构思创意、评估优化等步骤。在这个过程中，广告策划人员需要充分了解产品或服务的特点、目标受众的需求以及市场环境等因素。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广告创意的方法论包括头脑风暴、思维导图、情景模拟等多种方法。这些方法可以帮助广告策划人员打破思维定势，激发创新思维，产生更多具有吸引力和感染力的广告创意。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创意过程及方法论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某饮料品牌的广告创意，通过运用夸张的表现手法和幽默的元素，成功吸引了目标受众的注意力，提升了品牌知名度和美誉度。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某汽车品牌的广告创意，通过精美的画面和富有感染力的音乐，展现了汽车的高品质和驾驶的乐趣，激发了消费者的购买欲望。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某化妆品品牌的广告创意，通过运用明星代言和时尚元素，树立了品牌形象的高端定位，吸引了追求时尚和美丽的目标受众。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成功广告创意案例分析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目标受众与市场定位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通过市场调研和数据分析，明确广告的目标受众群体，包括年龄、性别、地域、职业等特征。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受众行为研究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深入了解目标受众的需求、兴趣、消费习惯等信息，为广告创意提供有针对性的内容。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分析目标受众的媒体接触习惯、购买决策过程等，为广告投放选择合适的渠道和时机。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目标受众识别及分析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研究竞争对手的广告策略、产品特点等，找出差异化点，为自身广告定位提供参考。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根据消费者需求、购买行为等因素，将市场细分为不同的目标群体，制定相应的广告策略。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基于目标受众和市场细分的结果，明确广告的定位和诉求点，突出产品或服务的独特性和优势。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广告定位明确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了解消费者的认知、情感、态度等心理过程，挖掘潜在需求和购买动机。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消费者心理研究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375" b="10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运用情感因素，如情感共鸣、情感唤起等，增强广告的吸引力和感染力。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情感营销策略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通过广告创意和营销策略，引导消费者的购买决策和行为，提高广告转化率。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消费者行为引导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消费者心理洞察与运用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33" b="53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利用社交媒体、搜索引擎、电子邮件、网站等线上平台进行广告推广，覆盖更广泛的受众群体。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通过传统媒体（如电视、广播、报纸、杂志等）、户外广告、活动赞助等线下方式进行品牌推广，提高品牌知名度。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线上线下推广渠道选择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维护合作关系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定期与合作伙伴沟通交流，了解对方需求和反馈，及时调整合作策略，保持长期稳定的合作关系。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寻找合作伙伴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积极寻找与广告目标受众相匹配的合作伙伴，如行业协会、意见领袖、其他企业等，共同开展推广活动。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与合作伙伴建立良好的合作机制，明确双方的权利和义务，确保合作顺利进行。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https://d.book118.com/138066142057006032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2024-09-09T22:30:22.480</cp:lastPrinted>
  <dcterms:created xsi:type="dcterms:W3CDTF">2024-09-09T14:30:22Z</dcterms:created>
  <dcterms:modified xsi:type="dcterms:W3CDTF">2024-09-09T14:30:24Z</dcterms:modified>
</cp:coreProperties>
</file>