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9E16E-1162-431F-B740-F0927DC9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C3180-5413-4E4E-8687-699FD4F0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D6E85-A7E3-4092-AE51-468236DE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E2971-5EFE-4C17-B06A-F63C74D61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F6A93-57BF-4155-A62A-E0A9280EC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8BDDC8-DFCF-42C3-B531-F58F8541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B4D29-A037-4FF8-89C2-24128315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1B675-28E4-4B42-9ECC-E0167D24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9708-3AB2-40DC-94CE-C425050B2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15C06-E563-415D-A48E-001C6CA3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02640-8628-4A25-8BB9-ADE1FFFCA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701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危重病人转运前的评估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危重病人转运过程中的护理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危重病人转运后的交接与查房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危重病人转运的培训与考核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危重病人转运前的评估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评估病人的心率、呼吸、血压、体温等基本生命体征，判断病情的严重程度。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观察病人的意识是否清醒，有无昏迷或意识障碍。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氧合情况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评估病人的氧合状态，判断是否存在低氧血症或呼吸衰竭。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循环状态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评估病人的循环状态，判断是否存在低血压、休克或心功能不全。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36" b="1583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经验积累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转运人员应具备丰富的危重病人转运经验，能够处理各种突发状况。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确保转运人员具备相应的医疗知识和技能，能够应对紧急情况。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转运人员资质与经验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确保转运过程中所需的设备齐全，如氧气瓶、呼吸机、心电监护仪等。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根据病人病情需要，准备相应的急救药品和生命支持药物。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转运设备与药品准备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危重病人转运过程中的护理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在转运过程中，应持续监测病人的心率，确保心率在正常范围内。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定时测量血压，确保血压稳定，防止因血压波动过大导致病情恶化。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观察病人的呼吸频率，确保呼吸平稳，无呼吸困难的情况。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注意监测病人的体温，防止出现高热或低体温的情况。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34" b="1863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在转运过程中，应确保病人的呼吸道通畅，及时清理呼吸道分泌物。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对于需要吸氧的病人，应确保吸氧设施完好，及时调整氧流量，保证氧供应。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防止误吸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在转运过程中，应采取措施防止病人发生误吸，如保持半卧位、避免过度搬动等。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239" b="2723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确保输液通畅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在转运过程中，应保持静脉通道通畅，确保药物能够顺利输入病人体内。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防止渗漏和肿胀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注意观察穿刺部位，及时发现并处理渗漏和肿胀的情况，防止因药物外渗导致的不良反应。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根据病人的病情和药物性质，合理控制输液速度，避免因输液过快导致的不良反应。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静脉通道维护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危重病人转运后的交接与查房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https://d.book118.com/138067011115006034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2024-09-13T06:26:32.481</cp:lastPrinted>
  <dcterms:created xsi:type="dcterms:W3CDTF">2024-09-12T22:26:32Z</dcterms:created>
  <dcterms:modified xsi:type="dcterms:W3CDTF">2024-09-12T22:26:34Z</dcterms:modified>
</cp:coreProperties>
</file>