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A7BC4-FBA1-4508-B770-9E971DE84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751C9-B71D-46A6-A666-1CF9D30CE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78419-18F8-4F49-B09A-FBFE8FD63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78A54-08B7-433D-B4E7-BA5FDDF0E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4E785-1E81-4FA8-9C75-BAB7FFC10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745194-EE07-4A7A-B5F7-D94378235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078CB2-0149-4DFB-8EF2-7F10F5ED6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23D5B-BE84-428F-8F6D-26767E698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7F089-132E-4ABD-89CB-9758E330B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48B97-E3F0-4653-B460-61EBBCF67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C5B2C-2CB3-4A89-AA65-6DBCD8F1F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67020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尿管护理查房范文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尿管护理常见问题及处理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尿管护理的预防措施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通过定期的尿管护理查房，确保患者尿管护理的规范性和安全性，降低相关并发症的发生率，提高患者的生活质量。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尿管护理在临床实践中具有重要意义，尤其对于术后或排尿困难的患者。尿管护理不当可能导致尿路感染、尿道损伤等多种并发症，影响患者的康复进程。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63" r="33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82" r="3058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798" r="217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本次查房主要针对术后留置尿管的患者，特别是盆腔手术、泌尿系统手术等术后患者。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查房内容包括尿管的选择、置管技术、尿管护理操作、患者教育及心理支持等方面，旨在全面评估尿管护理的质量和效果。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查房对象和范围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55" b="252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尿管的作用和重要性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引流尿液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尿管的主要作用是引流尿液，帮助患者排出体内多余的尿液，维持正常的排尿功能。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减轻膀胱压力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对于某些疾病或手术，如前列腺增生、尿道断裂等，尿管可以起到减轻膀胱压力的作用，保护泌尿系统的正常功能。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监测病情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通过观察尿量和尿液性质的变化，医生可以及时了解患者的病情变化，为诊断和治疗提供依据。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适用于短期留置尿管的患者，如手术后引流尿液等。使用时将尿管插入尿道内，连接引流袋收集尿液。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单腔尿管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适用于需要长期留置尿管的患者，如瘫痪、昏迷等。使用时将尿管插入尿道内，通过气囊固定尿管位置，连接引流袋收集尿液。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双腔尿管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适用于需要膀胱冲洗的患者。使用时将尿管插入尿道内，通过气囊固定尿管位置，连接冲洗液进行膀胱冲洗。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三腔尿管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尿管的种类和使用方法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尿管护理的注意事项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定期更换尿袋和尿管，保持尿道口清洁干燥，避免感染。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注意观察尿液的颜色、性质和量，如有异常及时报告医生。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注意固定尿管，防止尿管脱落或移位，影响尿液引流效果。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遵循医生的建议和指导，合理使用抗生素和膀胱冲洗等辅助治疗措施。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保持清洁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观察尿液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防止脱落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尿管护理常见问题及处理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6576" b="657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尿管堵塞是尿管护理中常见的问题，会导致尿液无法正常排出，引起患者不适。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尿管堵塞的原因可能包括血块堵塞、尿垢沉积等。当尿管堵塞发生时，患者可能会感到膀胱区胀痛、排尿困难等症状。医护人员应定期检查尿管的通畅情况，及时发现并处理尿管堵塞问题。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尿管堵塞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尿管脱落是一种紧急情况，需要立即处理，以避免对患者造成伤害。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脱落的原因可能包括尿管固定不牢固、患者活动时不慎拉扯等。当尿管脱落发生时，医护人员应迅速采取措施，重新插入尿管，确保尿液能够正常排出。同时，医护人员应加强尿管固定，避免类似事件再次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尿管脱落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尿路感染是尿管护理中常见的并发症，对患者身体健康造成一定影响。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原因可能包括尿管插入过程中细菌进入尿道、尿管留置时间过长等。尿路感染的症状可能包括尿频、尿急、尿痛等。医护人员应定期检查尿常规，及时发现并处理尿路感染问题。同时，应加强患者卫生宣教，保持尿道口清洁干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尿路感染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https://d.book118.com/138067020115006034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2024-09-13T06:26:32.613</cp:lastPrinted>
  <dcterms:created xsi:type="dcterms:W3CDTF">2024-09-12T22:26:32Z</dcterms:created>
  <dcterms:modified xsi:type="dcterms:W3CDTF">2024-09-12T22:26:34Z</dcterms:modified>
</cp:coreProperties>
</file>