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5C2B8-67BB-4A40-B559-9F6A2F461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09596-58A4-41BD-8260-6D3363609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98D76-0CE2-49F2-91B0-280A5B56A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3BFAC2-821E-44DC-89BF-8AC5DA920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56B79B-2020-4B94-A57E-AC71E0842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7E3C5A-7A6B-4062-815A-EDD4B6473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02E31D-0E8A-474A-82AF-6DC47188D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5C6D0-73DF-4392-B9B4-DB628A225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2F8743-DEB9-4C16-88B8-A147A5FA6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35F93-B5C0-4F72-BBF8-F25992ADA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6A4EC-F72E-485C-9FE6-DD8BA0F02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67141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普外科护理健康宣教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lumMod val="95000"/>
                  <a:lumOff val="5000"/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普外科护理健康宣教内容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普外科护理常见问题及处理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普外科护理发展与展望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普外科护理基础知识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普外科疾病是指需要手术治疗的腹部外科疾病，包括胆囊炎、阑尾炎、肠梗阻等。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普外科疾病定义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根据病因和病情，普外科疾病可分为急性和慢性两类，每种类型都有不同的症状和治疗方法。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普外科疾病分类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普外科疾病概述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腹部外伤如车祸、跌落等事故可能导致内脏器官损伤，引发普外科疾病。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腹腔内感染如阑尾炎、胆囊炎等，常常由于细菌感染引发。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腹腔内肿瘤如肠癌、肝癌等也会导致普外科疾病的发生。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普外科疾病的病因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保持健康的饮食习惯，多吃蔬菜水果，减少油腻食物的摄入，有助于预防普外科疾病的发生。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25" r="5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定期进行体检，及早发现和治疗潜在的普外科疾病，可以预防病情恶化。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积极控制高血压、糖尿病等慢性病，可以降低普外科疾病的发生风险。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控制慢性病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普外科疾病的预防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普外科护理操作流程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了解患者病史、手术史、过敏史等，评估患者身体状况，为手术做好充分准备。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向患者及家属介绍手术及护理相关知识，减轻患者紧张、焦虑情绪，增强信心。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指导患者进行必要的术前检查，如心电图、血常规、尿常规等；做好手术区域的皮肤准备，预防感染。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在手术过程中，密切监测患者的生命体征，如心率、血压、呼吸等，确保手术顺利进行。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协助医生操作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配合医生进行手术操作，传递手术器械，确保手术步骤准确无误。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防止并发症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在手术过程中，注意观察患者情况，预防并发症的发生，如出血、感染等。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根据患者的病情和手术情况，指导患者合理饮食，促进术后恢复。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评估患者疼痛情况，采取有效措施缓解疼痛，如药物治疗、物理治疗等。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康复锻炼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鼓励患者进行适当的康复锻炼，促进术后功能的恢复，预防并发症的发生。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普外科护理健康宣教内容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https://d.book118.com/138067141137006027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2024-09-06T00:33:56.777</cp:lastPrinted>
  <dcterms:created xsi:type="dcterms:W3CDTF">2024-09-05T16:33:56Z</dcterms:created>
  <dcterms:modified xsi:type="dcterms:W3CDTF">2024-09-05T16:33:58Z</dcterms:modified>
</cp:coreProperties>
</file>