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D9680-E34A-4024-9012-391CA8766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06DAE-D145-4FC0-BCB2-9EC932D06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DF84F-FB9A-4AF1-BB3B-F36892FC1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4355E-EBAA-4571-9DE7-7892548A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2C34B8-E884-4C49-A4D0-C45463BC2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50D759-E6A1-426E-8A7C-5AB23A97E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E1D95-EC2A-4FC0-AF3A-54B99C342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74C86-CA66-4575-B84B-D955F6F44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8BDAD-B1BD-4620-B7EB-A4D9EE6BB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1FB3E-D929-4E64-885B-340FE688A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E2B22-D789-4A6C-AF3A-5FD75D2FF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700061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儿童适应行为评定量表的使用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儿童适应行为评定量表概述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儿童适应行为评定量表的使用步骤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儿童适应行为评定量表在实践中的应用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儿童适应行为评定量表的优缺点分析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儿童适应行为评定量表的改进建议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通过评定量表对儿童适应行为进行客观、全面的评估，了解儿童在不同领域的发展状况，为教育干预提供依据。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了解儿童适应行为的发展状况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通过评定量表的评估结果，及时发现儿童在适应行为方面存在的问题，为制定相应的干预措施提供参考。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识别儿童适应行为的问题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通过评定量表的评估结果，为儿童提供个性化的教育干预措施，促进儿童在认知、情感、社交等领域的全面发展。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促进儿童全面发展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客观评估儿童适应行为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评定量表采用标准化的评估方法，能够客观、准确地评估儿童的适应行为，避免主观偏见对评估结果的影响。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通过评定量表的评估结果，可以了解儿童在适应行为方面的优势和不足，为制定个性化的教育干预措施提供依据。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通过定期使用评定量表进行评估，可以监测儿童适应行为的发展变化，及时发现潜在问题并采取相应的干预措施。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评定量表可以为教育工作者提供客观、全面的评估信息，有助于更公平地分配教育资源，确保每个儿童都能获得适合其发展的教育支持。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提供个性化教育干预依据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监测儿童适应行为的发展变化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评定量表的重要性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儿童适应行为评定量表概述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儿童适应行为评定量表是一种标准化的评估工具，用于评估儿童在特定环境下的适应行为表现。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具有客观性、标准化、可重复性和可比较性等特点，能够提供对儿童适应行为的全面、准确描述。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早期的儿童适应行为评定量表主要关注儿童的心理和智力发展，评估内容相对单一。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随着对儿童发展研究的深入，评定量表逐渐扩展到儿童的社会、情感、语言和认知等多个领域。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近年来，儿童适应行为评定量表不断得到完善和优化，评估内容更加全面，评估方法更加科学。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评定量表的发展历程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根据评估目的和对象的不同，儿童适应行为评定量表可分为发展性评定量表、诊断性评定量表和筛查性评定量表等。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通常包括儿童的社会技能、自我照顾能力、语言与沟通能力、学习技能、情绪调节能力等方面的评估内容。此外，还可能包括一些特定领域的评估，如感觉统合能力、认知能力等。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评定量表的分类与内容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儿童适应行为评定量表的使用步骤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选择合适的评定量表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确保所选评定量表具有良好的信度和效度，以及广泛的应用和认可。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根据评估目的和儿童年龄选择适合的评定量表，如儿童适应行为量表（ABAS）、儿童社会适应行为量表（SASB）等。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确定评定对象和评定者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明确评定对象，包括儿童的年龄、性别、文化背景等特征。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选择合适的评定者，如专业评估师、教师、家长等，确保评定者具备相关知识和经验。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在安静、舒适的环境中进行评定，确保儿童处于良好的状态。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按照评定量表的指导语和规定程序进行评定，确保评定的客观性和准确性。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记录评定过程中的儿童表现和反应，以便后续分析和解释。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实施评定过程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将评定结果与常模或标准进行比较，了解儿童在适应行为方面的水平和特点。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结合儿童的其他信息和背景，对评定结果进行解释和评估，提出针对性的建议和措施。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对评定结果进行统计和分析，包括得分、百分位、标准差等指标。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分析评定结果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https://d.book118.com/138070006143006034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2024-09-13T15:03:28.484</cp:lastPrinted>
  <dcterms:created xsi:type="dcterms:W3CDTF">2024-09-13T07:03:28Z</dcterms:created>
  <dcterms:modified xsi:type="dcterms:W3CDTF">2024-09-13T07:03:30Z</dcterms:modified>
</cp:coreProperties>
</file>