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D44700-AB3B-4A40-9EC1-73E90F4FC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ADD713-0221-4ABB-9397-95C920828F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2781B1-A43F-4B83-9D34-F5F7DB119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70F22F-C93B-43F0-9D2B-EFB70DA310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A88B2D-BB3D-4FAB-B541-8C76EF0513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BA4882-BB6F-4EF8-AFC5-42C05D01F8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F3B08D-474B-4CFC-A097-DF88FA879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0BDFA6-506B-47D6-928F-BB4F1C803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7EE419-9278-4B39-BCAB-C213DE067D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EC1D3A-57B1-4EF2-84AF-CBF6D5AD9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6F7818-285F-4CE8-ACDF-88DA3D904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07001702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异位妊娠mtx治疗护理查房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4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异位妊娠的概述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MTX治疗异位妊娠的原理及方法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异位妊娠MTX治疗的护理措施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异位妊娠MTX治疗的不良反应及处理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异位妊娠MTX治疗的护理效果评价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异位妊娠的概述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异位妊娠是指受精卵着床在子宫以外的部位，最常见的是输卵管妊娠。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根据受精卵着床部位的不同，异位妊娠可分为输卵管妊娠、卵巢妊娠、腹腔妊娠、阔韧带妊娠等。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异位妊娠的常见病因包括输卵管炎症、输卵管手术史、子宫内膜异位症、辅助生殖技术等。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受精卵在迁移过程中出现异常，未能顺利进入宫腔，而是在子宫以外的部位着床，导致异位妊娠的发生。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异位妊娠的早期症状通常包括腹痛、阴道流血、晕厥等，严重时可出现腹腔内出血、失血性休克等。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异位妊娠的诊断主要依靠超声检查和血液hCG水平的测定。超声检查可发现妊娠囊位置异常，血液hCG水平通常低于正常值。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MTX治疗异位妊娠的原理及方法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MTX的作用机制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抑制二氢叶酸还原酶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MTX通过抑制二氢叶酸还原酶，干扰DNA和RNA的合成，从而抑制细胞分裂和增殖。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抑制滋养细胞增生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MTX能够抑制滋养细胞的增生，使胚胎停止发育并逐渐被吸收。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降低β-HCG水平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MTX治疗后，血清β-HCG水平逐渐降低，有助于异位妊娠病灶的消退。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通常采用单次肌内注射MTX进行治疗，剂量为50mg/m^2。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单次肌内注射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将MTX稀释后静脉滴注，适用于症状较重或包块较大的异位妊娠患者。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全身用药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将MTX注入异位妊娠病灶，适用于早期且包块较小的患者。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局部用药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MTX治疗异位妊娠的方法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0300" r="203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适用于早期未破裂的异位妊娠，且血清β-HCG水平较低的患者。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禁忌症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对MTX过敏者、严重肝肾功能不全者、血液系统疾病者以及宫外孕破裂或腹腔内出血者禁用MTX治疗。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MTX治疗的适应症与禁忌症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异位妊娠MTX治疗的护理措施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https://d.book118.com/138070017021006024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2024-08-31T01:30:36.951</cp:lastPrinted>
  <dcterms:created xsi:type="dcterms:W3CDTF">2024-08-30T17:30:36Z</dcterms:created>
  <dcterms:modified xsi:type="dcterms:W3CDTF">2024-08-30T17:30:39Z</dcterms:modified>
</cp:coreProperties>
</file>