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C1042-FDC8-4D9F-9FEA-32DF1184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C052E-8520-4BB6-BF78-49D213C1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BCA03-14FE-40E3-9526-1123E5202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A7CAD-49C5-49F2-980E-14852717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2C75C-0B97-49DC-960B-5DAE3C6E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BAD3C-E1CA-472D-BB95-3D40EB30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1CB3C-264A-4F4F-B9B5-70B6696F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398DB-F3B3-4DC0-AFF0-34911F11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51BB4-A7B3-428A-AC11-C8276584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093F4-5853-4075-B0FA-A8DED7B2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7BE40-0477-442F-8A30-B5FD93A6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1107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如何利用微信公众号拓展大客户市场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微信公众号概述与优势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大客户市场需求分析及定位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微信公众号内容规划与策略制定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微信公众号运营推广实践方法分享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微信公众号在拓展大客户市场应用案例解析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微信公众号概述与优势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91" r="281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微信公众号是企业、组织或个人在微信平台上开设的信息发布平台，用于与用户进行沟通和互动。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信息发布平台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微信公众号提供了图文消息、语音、视频、图片等多种信息展示方式，同时支持用户管理、数据分析、微信支付等功能。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功能丰富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微信公众号定义及功能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通过微信公众号发布优质内容，提升品牌知名度和美誉度。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客户获取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47" r="105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利用微信公众号吸引潜在客户，扩大市场份额。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通过微信公众号提供的产品或服务信息，引导用户进行购买，实现销售转化。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微信公众号在市场营销中作用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微信公众号提供多种互动方式，如投票、抽奖、问答等，有助于企业与大客户建立深度联系，提高客户黏性。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微信公众号提供丰富的数据分析工具，可帮助企业了解大客户需求和行为特征，为营销策略制定提供有力支持。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微信公众号可实现精准的用户定位，有助于企业针对大客户市场制定个性化的营销策略。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微信公众号与大客户市场关系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大客户市场需求分析及定位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大客户往往有独特的业务需求，需要个性化的解决方案。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6" r="285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大客户通常能带来较高的收益，是市场拓展的重点对象。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与大客户建立长期稳定的合作关系，有助于企业持续发展。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大客户市场特点与需求洞察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51" b="193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37" b="11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目标客户群体划分与定位策略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行业划分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根据目标客户所在行业进行划分，如金融、制造、教育等。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规模划分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按照企业规模进行划分，如大型企业、中型企业和小型企业。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根据目标客户所在地域进行划分，如华北、华东、华南等。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关注行业发展趋势，了解政策变化、技术创新等对市场的影响。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分析竞争对手的优势和劣势，以及市场份额和增长情况。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持续跟踪客户需求变化，及时调整市场策略和产品方案。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微信公众号内容规划与策略制定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根据目标客户需求和行业趋势，选择图文、视频、音频等多样化的内容类型，提供有价值的信息和服务。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针对大客户关注的热点问题和行业痛点，确定内容主题，如政策解读、市场分析、技术创新等，确保内容的专业性和实用性。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内容类型选择及主题确定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主题确定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内容创作技巧与规范遵循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运用故事化、数据可视化等手法，提高内容的吸引力和易读性；同时，注意语言的准确性和客观性，避免误导读者。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规范遵循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遵守微信公众平台的内容规范，不发布违法、违规信息，确保内容的合规性和安全性。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https://d.book118.com/138071107057006034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2024-09-12T20:56:05.946</cp:lastPrinted>
  <dcterms:created xsi:type="dcterms:W3CDTF">2024-09-12T12:56:05Z</dcterms:created>
  <dcterms:modified xsi:type="dcterms:W3CDTF">2024-09-12T12:56:08Z</dcterms:modified>
</cp:coreProperties>
</file>