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6E73B-E050-43A3-93BC-BB5044BD6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C631D-45CD-4D0E-842A-32721340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23177-C116-4AFC-A658-878A6C75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43BCD-F7A0-49D4-82A2-02D694826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0D81F-C413-4011-ABE9-288DB2A05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613A6-398B-4FCD-A027-013A294E3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4591C1-CEC8-4C60-9090-8FE58D8DA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6D636-B5D2-48AC-A5A2-161D73266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4CE30-5A0D-4E31-AB6D-98B1F5EE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A347C-8E0E-479A-B0ED-E82FF6F9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4EBB9-016F-417A-B35C-B17A077A6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1142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垃圾分类的社会效益评估案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社会效益评估指标体系构建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垃圾分类社会效益实证分析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垃圾分类社会效益提升策略与建议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随着城市化进程的加速，垃圾产生量不断增加，垃圾分类已成为城市管理的重要环节。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垃圾分类对于环境保护、资源节约、城市可持续发展等方面具有重要意义，其社会效益评估有助于全面了解垃圾分类的实际效果和社会影响。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通过对垃圾分类的社会效益进行评估，为政府决策、公众教育和相关研究提供参考依据。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本次评估将涵盖垃圾分类的环境效益、经济效益、社会效益等多个方面，综合考虑不同城市、不同地区的实际情况。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63" r="1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随着垃圾分类知识的普及和宣传力度的加大，越来越多的居民参与到垃圾分类中来。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垃圾分类覆盖率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目前，我国大部分城市已经实施了垃圾分类制度，覆盖率逐年提高。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在一些先进地区，垃圾分类已经取得了显著成效，各类垃圾得到了有效处理和资源化利用。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分类标准不统一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各地垃圾分类标准存在差异，给居民投放垃圾带来困扰。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分类设施不完善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部分地区垃圾分类设施不足，无法满足分类需求。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监管力度不足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部分地区对垃圾分类的监管力度不够，导致分类效果不佳。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政策制定和执行不到位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部分地区在政策制定和执行过程中存在漏洞和不足，导致分类标准不统一、设施不完善等问题。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居民环保意识不强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部分居民对环保和垃圾分类的重要性认识不足，缺乏主动参与意识。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缺乏有效的激励机制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目前，对积极参与垃圾分类的居民缺乏有效的奖励机制，难以激发居民的参与热情。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社会效益评估指标体系构建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评估指标应基于科学理论和实证研究，客观反映垃圾分类的社会效益。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评估指标应涵盖垃圾分类的多个方面，形成一个完整的指标体系。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评估指标应具有可测量性和可获取性，便于实际操作和数据分析。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评估指标应能代表垃圾分类的主要社会效益，避免冗余和重复。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评估指标选取原则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环境效益指标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包括减少污染、节约资源、改善生态环境等方面的指标，如垃圾减量率、资源回收率、二氧化碳减排量等。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包括促进经济发展、增加就业机会、降低处理成本等方面的指标，如垃圾分类产业产值、就业岗位数量、垃圾处理费用降低率等。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包括提高居民素质、改善社区环境、推动社会进步等方面的指标，如居民参与率、社区满意度、社会文明程度提升率等。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评估指标体系框架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运用层次分析法对各项指标进行分层分析，通过比较各层指标的相对重要性来确定权重。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组合赋权法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综合运用上述方法，将不同方法得到的权重进行组合，得到最终的权重分配方案。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熵权法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利用熵权法计算各指标的熵值和权重，根据指标的变异程度来确定其权重。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专家打分法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邀请相关领域的专家对各项指标进行打分，根据专家意见确定各指标的权重。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各指标权重确定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https://d.book118.com/138071142005006031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2024-09-07T16:57:33.977</cp:lastPrinted>
  <dcterms:created xsi:type="dcterms:W3CDTF">2024-09-07T08:57:33Z</dcterms:created>
  <dcterms:modified xsi:type="dcterms:W3CDTF">2024-09-07T08:57:35Z</dcterms:modified>
</cp:coreProperties>
</file>