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96C7B-1B6B-4977-83BE-482C8663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A916D-0E1C-42F8-9F59-C302BE732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9A05B-BB42-460A-876F-A431A1F7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81D3E-4FD4-4019-9282-B7FDBC164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5A9E98-EA61-42D5-A3EA-DA32859FA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31FBC-0CC1-4284-B380-E90D8D6C6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D5615-E736-4F92-B497-9D5C52BE4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614FA-5865-4B54-8DE1-B4BACB8D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3C18C-D42E-4DB7-8140-951617E45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2D499-72E0-4620-9A45-27F38E767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B2C90-6801-4B66-8B58-18F6BB86F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72103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学前班教学工作总结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学前班教学概况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28" r="31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学前班作为学前教育的重要组成部分，承担着为儿童打下坚实基础的任务，其教学质量直接关系到儿童未来的发展。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学前教育是儿童接受学校教育的开始，对于培养儿童的学习习惯、激发学习兴趣和开发智力等方面具有重要意义。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通过对学前班教学工作的总结，梳理教学过程中的经验和教训，为今后的教学提供参考和借鉴。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通过总结，提高学前班教师的教学水平和专业素养，促进学前教育的整体发展。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为家长和相关教育工作者提供了解学前班教学工作的窗口，增进对学前教育的认识和理解。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学前班教学概况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学前班教学的主要内容是学科知识，包括数学、语文、科学、社会等，旨在为小学阶段的学习打下基础。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学前班教学注重培养幼儿的观察、思考、动手等能力，通过各种活动和游戏来促进幼儿全面发展。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学前班教学还注重情感教育，培养幼儿的自信心、责任感、合作精神等品质，促进其情感和社会性的发展。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学前班教学采用游戏化的方式，让幼儿在玩中学、学中玩，提高学习兴趣和积极性。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教师通过实物、图片、视频等方式，让幼儿直观地了解知识，加深印象和理解。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学前班教学注重小组合作，让幼儿在小组活动中互相学习、互相帮助，培养合作意识和协作能力。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教师通过观察幼儿在学习过程中的表现，及时调整教学策略，确保教学质量。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根据幼儿的学习成果和表现进行评价，为幼儿提供反馈和指导，促进其进一步发展。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结果评价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鼓励家长参与评价，共同关注幼儿的学习和发展，促进家园共育。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学生表现分析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平均分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本学期学前班学生的平均分为85分，整体成绩良好。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及格率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及格率为95%，表明大部分学生能够达到教学的基本要求。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优秀率为15%，表明有部分学生表现优异，成绩突出。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大部分学生能够按时完成作业，但仍有少数学生需要加强督促。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大部分学生能够积极参与课堂活动，表现出较高的学习热情。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部分学生需要加强时间管理，培养良好的学习习惯。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学习态度分析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部分学生存在注意力不集中的问题，教师可以通过游戏化教学和增加互动来提高学生的专注度。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对于基础知识薄弱的学生，教师可以采取一对一辅导和加强课后练习的方式进行弥补。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基础知识薄弱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教师需指导学生掌握有效的学习方法，培养自主学习能力。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学习困难与解决方案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教师自我反思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https://d.book118.com/138072103020006043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2024-09-22T14:26:57.522</cp:lastPrinted>
  <dcterms:created xsi:type="dcterms:W3CDTF">2024-09-22T06:26:57Z</dcterms:created>
  <dcterms:modified xsi:type="dcterms:W3CDTF">2024-09-22T06:26:59Z</dcterms:modified>
</cp:coreProperties>
</file>