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B19BDC9-ED9E-477B-BF2A-E94B5E6FC14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29793-8DE3-46F7-8E1E-F6F7B4B55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CFC9C-5D9F-4688-9466-DF20E117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4E5A2-B7C4-43B5-A635-8B760E74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1502D-5281-4940-A45E-B113F124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C238A-D319-4E72-8696-831C800DA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FC81DF-E9FD-4FAB-B982-EA858984C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DA66AB-4FAC-4C15-969A-C43AC416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7078A-D197-4680-B56F-2807F7BD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6C1B8-EFF5-430F-8699-FC4BB2E54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6180C-11AB-47AA-A103-4B540B805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0215D-4F68-4FA6-B557-F7C3465B4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055F95-A533-4C90-9C1A-BDEF8D3DC4B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9E159BA-F92E-44DB-AF31-1F15617AD5E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7213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教学培训中的人工智能实操传道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 教学培训中的人工智能实操传道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人工智能教学培训技术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人工智能教学培训实践案例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人工智能教学培训管理与监督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人工智能教学培训案例分析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 教学培训中的人工智能实操传道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人工智能教学培训概述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人工智能在教学培训中扮演着越来越重要的角色。其技术的不断发展和应用前景的广阔，将为教学带来革命性的变化。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人工智能教学培训的优势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根据学生的不同特点和学习习惯进行个性化教学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能够及时了解学生的学习情况，做出针对性调整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利用人工智能技术对教学资源进行优化，提升教学效率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提供身临其境的学习体验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增强学习兴趣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机器学习应用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分析学生学习模式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优化教学内容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人工智能技术在教学中的具体应用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实时监测学习进度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人工智能教学培训的挑战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在应用人工智能技术进行教学培训时，也面临着一些挑战，如数据隐私保护、技术应用限制以及教师角色转变等问题。只有克服这些挑战，人工智能才能真正发挥其潜力。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4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4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4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48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4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教学培训中的人工智能实操传道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保障学生和教师的个人信息安全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了解技术的局限性并寻找解决方案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技术应用限制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适应人工智能技术下教学方式的改变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教师角色转变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3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64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65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66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人工智能教学培训技术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机器学习算法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机器学习算法是人工智能领域的重要组成部分。其中监督学习是一种使用标记数据进行训练的方法，无监督学习则是在没有标记的数据中发现模式。强化学习则是通过与环境的交互学习最优策略。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7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7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7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79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2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3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自然语言处理技术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对文本数据进行分析和处理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文本分析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将语音信号转换为文字识别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将一种语言翻译成另一种语言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机器翻译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计算机视觉技术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识别和分类图像内容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图像识别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检测图像中的特定目标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使用模型生成逼真图像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图像生成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0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0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卷积神经网络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用于处理图像等二维数据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包括卷积层和池化层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递归神经网络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适用于序列数据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具有记忆功能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深度学习算法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神经网络结构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包括输入层、隐藏层和输出层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参数通过反向传播进行更新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22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23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2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人工智能教学培训技术涵盖了机器学习、自然语言处理、计算机视觉和深度学习等多个领域，深度学习算法如神经网络和卷积神经网络已成为研究热点，为实现人工智能的应用提供了技术支持。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5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6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7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8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9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1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32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33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35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3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人工智能教学培训实践案例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4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4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个性化学习平台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根据学生需求自动调整学习路径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根据学生兴趣推荐相关学习内容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学习内容推荐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分析学生学习行为，提供个性化建议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学习行为分析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虚拟实验室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通过虚拟实验进行实践操作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仿真实验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提供身临其境的虚拟体验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虚拟实景体验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分析实验数据，帮助学生理解实验结果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6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6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6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6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7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作业批改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自动批改学生作业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提供详细评分和建议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学习进度跟踪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实时监控学生学习进度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智能教学助手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自动答疑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快速回答学生问题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提供实时教学支持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人工智能教学培训未来展望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未来人工智能将进一步革新教学方法，整合全球教育资源，提升学习效果，让教学更加智能化、个性化。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8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8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9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9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92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9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9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9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人工智能教学培训实践案例总结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有效推动学生个性化学习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提供安全、实时的实验体验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提高教师教学效率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智能教学助手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人工智能在教学中的应用前景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未来展望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07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08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0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人工智能在教育领域的应用取得了重大突破，带来了更高效、个性化的教学体验。教学培训中的人工智能实操传道，将成为未来教育发展的重要方向。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10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11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12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13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14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31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31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31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32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32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3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人工智能教学培训管理与监督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26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27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2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教学培训中，数据安全与隐私保护至关重要。对于学生数据管理，需要严格管理和保护个人信息，确保隐私不被泄露。同时，教师数据管理也需要建立完善的权限控制系统，保护教师个人和教学数据的安全。另外，制定数据使用规范，确保数据的合法使用和保护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29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30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31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32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33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3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数据安全与隐私保护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https://d.book118.com/138072131011006050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教学培训中的人工智能实操传道</vt:lpstr>
      <vt:lpstr>目录</vt:lpstr>
      <vt:lpstr>第1章  教学培训中的人工智能实操传道</vt:lpstr>
      <vt:lpstr> </vt:lpstr>
      <vt:lpstr>人工智能教学培训的优势</vt:lpstr>
      <vt:lpstr>人工智能技术在教学中的具体应用</vt:lpstr>
      <vt:lpstr> </vt:lpstr>
      <vt:lpstr>教学培训中的人工智能实操传道</vt:lpstr>
      <vt:lpstr>第2章 人工智能教学培训技术</vt:lpstr>
      <vt:lpstr> </vt:lpstr>
      <vt:lpstr>自然语言处理技术</vt:lpstr>
      <vt:lpstr>计算机视觉技术</vt:lpstr>
      <vt:lpstr>深度学习算法</vt:lpstr>
      <vt:lpstr>总结</vt:lpstr>
      <vt:lpstr>第3章 人工智能教学培训实践案例</vt:lpstr>
      <vt:lpstr>个性化学习平台</vt:lpstr>
      <vt:lpstr>虚拟实验室</vt:lpstr>
      <vt:lpstr>智能教学助手</vt:lpstr>
      <vt:lpstr> </vt:lpstr>
      <vt:lpstr>人工智能教学培训实践案例总结</vt:lpstr>
      <vt:lpstr>结语</vt:lpstr>
      <vt:lpstr>第四章 人工智能教学培训管理与监督</vt:lpstr>
      <vt:lpstr>数据安全与隐私保护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2024-09-29T15:20:41.816</cp:lastPrinted>
  <dcterms:created xsi:type="dcterms:W3CDTF">2024-09-29T07:20:41Z</dcterms:created>
  <dcterms:modified xsi:type="dcterms:W3CDTF">2024-09-29T07:20:44Z</dcterms:modified>
</cp:coreProperties>
</file>