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5D122C0-4C18-4611-9B19-84CC2207414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57C93EA-CC9F-4A37-BB46-BF355EF1C46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B8FA44C-83EF-45EF-A4F9-B1D21D7BDB3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8497EA0-48E5-4AE5-A685-DEE0E1F758B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8DE472A8-70C0-4AA7-AB5C-EC1C0651595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B0D8C5E3-2E5C-49C0-8283-1F2910EDF9E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662FA943-75F8-4EFB-B7CC-089E1078DF0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599071F-CF20-4535-8E64-6281A6905EF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2FBD7C4-7060-4956-9A82-CC24A578510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597F048-7D77-4DBE-9F9A-EA3536D3275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78EC0B2-C92C-4AC8-BD03-C536223BA28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8.jpeg" /><Relationship Id="rId5" Type="http://schemas.openxmlformats.org/officeDocument/2006/relationships/image" Target="../media/image9.jpeg" /><Relationship Id="rId6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3807305407200603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723949" y="1562007"/>
            <a:ext cx="8744102" cy="21531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《平面构成之渐变》ppt课件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492925" y="885825"/>
            <a:ext cx="5295900" cy="508635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渐变的基本概念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渐变的视觉效果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渐变在设计中的应用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案例分析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创作实践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76034" y="2655088"/>
            <a:ext cx="9439275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渐变的基本概念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5043" y="1520539"/>
            <a:ext cx="7683398" cy="99486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1415327"/>
            <a:ext cx="4760228" cy="1524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渐变是一种有规律的变化，它是指事物在形态、大小、方向、明暗等方面逐渐地、有序地变化过程。在平面构成中，渐变是指将一个基本形态逐渐地、有序地改变为另一个形态的过程。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3711304"/>
            <a:ext cx="4760228" cy="1524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渐变是一种常见的视觉现象，自然界中存在着大量的渐变现象，如天空中云彩的形态变化、海浪的起伏等。在平面设计中，渐变也是一种常用的手法，它可以创造出和谐、优美的画面效果。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6" name="AutoShape 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TextBox 2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什么是渐变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9006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形状渐变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3575643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大小渐变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6220535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方向渐变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927174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色彩渐变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渐变的类型</a:t>
              </a:r>
            </a:p>
          </p:txBody>
        </p:sp>
      </p:grpSp>
      <p:pic>
        <p:nvPicPr>
          <p:cNvPr id="28" name="Picture 28"/>
          <p:cNvPicPr>
            <a:picLocks noChangeAspect="1"/>
          </p:cNvPicPr>
          <p:nvPr/>
        </p:nvPicPr>
        <p:blipFill>
          <a:blip r:embed="rId2"/>
          <a:srcRect t="116" b="116"/>
          <a:stretch>
            <a:fillRect/>
          </a:stretch>
        </p:blipFill>
        <p:spPr>
          <a:xfrm>
            <a:off x="892584" y="1337857"/>
            <a:ext cx="2465519" cy="2459823"/>
          </a:xfrm>
          <a:prstGeom prst="rect">
            <a:avLst/>
          </a:prstGeom>
        </p:spPr>
      </p:pic>
      <p:pic>
        <p:nvPicPr>
          <p:cNvPr id="29" name="Picture 29"/>
          <p:cNvPicPr>
            <a:picLocks noChangeAspect="1"/>
          </p:cNvPicPr>
          <p:nvPr/>
        </p:nvPicPr>
        <p:blipFill>
          <a:blip r:embed="rId3"/>
          <a:srcRect t="116" b="116"/>
          <a:stretch>
            <a:fillRect/>
          </a:stretch>
        </p:blipFill>
        <p:spPr>
          <a:xfrm>
            <a:off x="3570781" y="1337857"/>
            <a:ext cx="2465519" cy="2459823"/>
          </a:xfrm>
          <a:prstGeom prst="rect">
            <a:avLst/>
          </a:prstGeom>
        </p:spPr>
      </p:pic>
      <p:pic>
        <p:nvPicPr>
          <p:cNvPr id="30" name="Picture 30"/>
          <p:cNvPicPr>
            <a:picLocks noChangeAspect="1"/>
          </p:cNvPicPr>
          <p:nvPr/>
        </p:nvPicPr>
        <p:blipFill>
          <a:blip r:embed="rId4"/>
          <a:srcRect t="116" b="116"/>
          <a:stretch>
            <a:fillRect/>
          </a:stretch>
        </p:blipFill>
        <p:spPr>
          <a:xfrm>
            <a:off x="6248977" y="1337857"/>
            <a:ext cx="2465519" cy="2459823"/>
          </a:xfrm>
          <a:prstGeom prst="rect">
            <a:avLst/>
          </a:prstGeom>
        </p:spPr>
      </p:pic>
      <p:pic>
        <p:nvPicPr>
          <p:cNvPr id="31" name="Picture 31"/>
          <p:cNvPicPr>
            <a:picLocks noChangeAspect="1"/>
          </p:cNvPicPr>
          <p:nvPr/>
        </p:nvPicPr>
        <p:blipFill>
          <a:blip r:embed="rId5"/>
          <a:srcRect t="116" b="116"/>
          <a:stretch>
            <a:fillRect/>
          </a:stretch>
        </p:blipFill>
        <p:spPr>
          <a:xfrm>
            <a:off x="8927174" y="1337857"/>
            <a:ext cx="2465519" cy="2459823"/>
          </a:xfrm>
          <a:prstGeom prst="rect">
            <a:avLst/>
          </a:prstGeom>
        </p:spPr>
      </p:pic>
      <p:sp>
        <p:nvSpPr>
          <p:cNvPr id="32" name="AutoShape 32"/>
          <p:cNvSpPr/>
          <p:nvPr/>
        </p:nvSpPr>
        <p:spPr>
          <a:xfrm>
            <a:off x="1410969" y="3111016"/>
            <a:ext cx="1428750" cy="1428750"/>
          </a:xfrm>
          <a:prstGeom prst="rect">
            <a:avLst/>
          </a:prstGeom>
          <a:solidFill>
            <a:schemeClr val="accent1">
              <a:alpha val="7225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089165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445558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6767362" y="3111016"/>
            <a:ext cx="1428750" cy="1428750"/>
          </a:xfrm>
          <a:prstGeom prst="rect">
            <a:avLst/>
          </a:prstGeom>
          <a:solidFill>
            <a:schemeClr val="accent1"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441168" y="3500231"/>
            <a:ext cx="1368351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4121550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6799747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9477944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40" name="AutoShape 40"/>
          <p:cNvSpPr/>
          <p:nvPr/>
        </p:nvSpPr>
        <p:spPr>
          <a:xfrm>
            <a:off x="917707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指将一个基本形态逐渐地改变为另一个形态的过程，如圆形渐变为方形。</a:t>
            </a:r>
            <a:endParaRPr lang="en-US" sz="1100"/>
          </a:p>
        </p:txBody>
      </p:sp>
      <p:sp>
        <p:nvSpPr>
          <p:cNvPr id="41" name="AutoShape 41"/>
          <p:cNvSpPr/>
          <p:nvPr/>
        </p:nvSpPr>
        <p:spPr>
          <a:xfrm>
            <a:off x="3595904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指将基本形态的大小逐渐地改变的过程，如由大到小或由小到大。</a:t>
            </a:r>
            <a:endParaRPr lang="en-US" sz="1100"/>
          </a:p>
        </p:txBody>
      </p:sp>
      <p:sp>
        <p:nvSpPr>
          <p:cNvPr id="42" name="AutoShape 42"/>
          <p:cNvSpPr/>
          <p:nvPr/>
        </p:nvSpPr>
        <p:spPr>
          <a:xfrm>
            <a:off x="6274100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指将基本形态的方向逐渐地改变的过程，如由水平变为垂直。</a:t>
            </a:r>
            <a:endParaRPr lang="en-US" sz="1100"/>
          </a:p>
        </p:txBody>
      </p:sp>
      <p:sp>
        <p:nvSpPr>
          <p:cNvPr id="43" name="AutoShape 43"/>
          <p:cNvSpPr/>
          <p:nvPr/>
        </p:nvSpPr>
        <p:spPr>
          <a:xfrm>
            <a:off x="8952297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指将基本形态的色彩逐渐地改变的过程，如由红色渐变为蓝色。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-276408" y="1784333"/>
            <a:ext cx="3774096" cy="377409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3853566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853566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054790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通过合理地运用渐变手法，可以使画面更加和谐、优美，增强视觉冲击力。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066852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创造和谐、优美的画面效果</a:t>
            </a:r>
          </a:p>
        </p:txBody>
      </p:sp>
      <p:sp>
        <p:nvSpPr>
          <p:cNvPr id="7" name="AutoShape 7"/>
          <p:cNvSpPr/>
          <p:nvPr/>
        </p:nvSpPr>
        <p:spPr>
          <a:xfrm>
            <a:off x="7873179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873179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8086465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引导视觉流程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853566" y="4213236"/>
            <a:ext cx="3657600" cy="1989696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853566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066852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突出重点</a:t>
            </a:r>
          </a:p>
        </p:txBody>
      </p:sp>
      <p:sp>
        <p:nvSpPr>
          <p:cNvPr id="13" name="AutoShape 13"/>
          <p:cNvSpPr/>
          <p:nvPr/>
        </p:nvSpPr>
        <p:spPr>
          <a:xfrm>
            <a:off x="7873179" y="4213236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873179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8086465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增强空间感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8074403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通过渐变的变化，可以引导观众的视线按照设计者的意图进行流动，使画面更加有层次感。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4054790" y="46755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通过运用大小、形状、方向等渐变手法，可以突出设计中的重点元素，使观众更加关注这些元素。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8074403" y="46791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通过色彩、大小、方向的渐变，可以使画面更加具有空间感，增强画面的深度和层次感。</a:t>
            </a:r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渐变在平面构成中的作用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76034" y="2655088"/>
            <a:ext cx="9439275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渐变的视觉效果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5043" y="1520539"/>
            <a:ext cx="7683398" cy="99486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通过在平面上按照一定的方向逐渐改变元素的大小、位置或形状，创造出动态感和空间感。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方向性渐变在平面设计中常用于引导观众的视线，增强画面的层次感和深度。例如，在海报设计中，可以使用渐变的箭头或线条来指示行动方向或强调某个信息点。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12500" r="125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方向性渐变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12500" r="12500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通过逐渐改变元素的大小来创造视觉上的动态效果和层次感。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大小渐变在设计中常用于强调某些信息或引导观众的注意力。例如，在信息图表中，可以使用大小渐变的圆形来表示数据的大小关系，使信息更加直观易懂。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大小渐变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色彩渐变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388973"/>
            <a:ext cx="2987778" cy="490334"/>
            <a:chOff x="7809821" y="1388973"/>
            <a:chExt cx="2987778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388973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总结词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通过逐渐改变颜色的饱和度、明度或色相来创造视觉上的动态效果和层次感。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7809821" y="3814445"/>
            <a:ext cx="2987778" cy="490334"/>
            <a:chOff x="7809821" y="3814445"/>
            <a:chExt cx="2987778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7809821" y="3814445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详细描述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50" name="TextBox 50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色彩渐变在设计中常用于营造氛围或强调某些信息。例如，在网页设计中，可以使用色彩渐变来创造背景渐变效果，使页面更加生动和富有层次感。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185766" y="1751287"/>
            <a:ext cx="5242663" cy="4234459"/>
          </a:xfrm>
          <a:prstGeom prst="round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63571" y="1751287"/>
            <a:ext cx="5242663" cy="4234459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4530718" y="2430558"/>
            <a:ext cx="3130564" cy="3130564"/>
          </a:xfrm>
          <a:prstGeom prst="ellipse">
            <a:avLst/>
          </a:prstGeom>
          <a:solidFill>
            <a:srgbClr val="FFFFFF">
              <a:alpha val="5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721546" y="2621386"/>
            <a:ext cx="2748908" cy="2748908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879259" y="2959520"/>
            <a:ext cx="2253950" cy="20726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VS</a:t>
            </a:r>
          </a:p>
        </p:txBody>
      </p:sp>
      <p:cxnSp>
        <p:nvCxnSpPr>
          <p:cNvPr id="7" name="Connector 7"/>
          <p:cNvCxnSpPr/>
          <p:nvPr/>
        </p:nvCxnSpPr>
        <p:spPr>
          <a:xfrm>
            <a:off x="1214515" y="2855191"/>
            <a:ext cx="2856056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8" name="TextBox 8"/>
          <p:cNvSpPr txBox="1"/>
          <p:nvPr/>
        </p:nvSpPr>
        <p:spPr>
          <a:xfrm>
            <a:off x="1085072" y="2931894"/>
            <a:ext cx="3263018" cy="28041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通过逐渐改变形状的大小、形状或方向来创造视觉上的动态效果和层次感。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389233" y="2064798"/>
            <a:ext cx="4714875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cxnSp>
        <p:nvCxnSpPr>
          <p:cNvPr id="10" name="Connector 10"/>
          <p:cNvCxnSpPr/>
          <p:nvPr/>
        </p:nvCxnSpPr>
        <p:spPr>
          <a:xfrm>
            <a:off x="8117660" y="2855191"/>
            <a:ext cx="2856056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1" name="TextBox 11"/>
          <p:cNvSpPr txBox="1"/>
          <p:nvPr/>
        </p:nvSpPr>
        <p:spPr>
          <a:xfrm>
            <a:off x="7817683" y="2931894"/>
            <a:ext cx="3286125" cy="2819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形状渐变在设计中常用于创造动态感和空间感。例如，在海报设计中，可以使用形状渐变来表现物体的运动轨迹或光影效果，使画面更加生动和立体。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85072" y="2064798"/>
            <a:ext cx="4150786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grpSp>
        <p:nvGrpSpPr>
          <p:cNvPr id="13" name="Group 1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4" name="AutoShape 1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TextBox 3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形状渐变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76034" y="2655088"/>
            <a:ext cx="9439275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渐变在设计中的应用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5043" y="1520539"/>
            <a:ext cx="7683398" cy="99486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https://d.book118.com/138073054072006032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1D4F"/>
      </a:lt1>
      <a:dk2>
        <a:srgbClr val="DEF6FF"/>
      </a:dk2>
      <a:lt2>
        <a:srgbClr val="000000"/>
      </a:lt2>
      <a:accent1>
        <a:srgbClr val="00B6FF"/>
      </a:accent1>
      <a:accent2>
        <a:srgbClr val="405DFF"/>
      </a:accent2>
      <a:accent3>
        <a:srgbClr val="2947E8"/>
      </a:accent3>
      <a:accent4>
        <a:srgbClr val="27DFF4"/>
      </a:accent4>
      <a:accent5>
        <a:srgbClr val="2FE8B7"/>
      </a:accent5>
      <a:accent6>
        <a:srgbClr val="FCC52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59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7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2024-09-10T02:19:54.266</cp:lastPrinted>
  <dcterms:created xsi:type="dcterms:W3CDTF">2024-09-09T18:19:54Z</dcterms:created>
  <dcterms:modified xsi:type="dcterms:W3CDTF">2024-09-09T18:19:56Z</dcterms:modified>
</cp:coreProperties>
</file>