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DECAD-181E-4D63-945A-FC5070FD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BC63A-B859-4FCE-92B1-821A130C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E6BE5-65A7-4713-A28A-91036FA8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FDC4C-C78B-45D1-A2F0-7F5330F47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3082F7-DCEC-4638-9E95-6C12BAB6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C262DA-8CEA-4596-A22E-E52E694E2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8D806-F908-40D4-BEA2-34D15689D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4DB61-F8F5-4DF7-9713-D86139FB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4ED57-7A21-4830-A5C7-E28611DF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4046F-5639-4EDB-886A-A89C250D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3B48F-E371-48D1-B2C2-551007B5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4072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新生儿败血症概述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新生儿败血症是指新生儿期致病菌经各种途径侵入新生儿血循环，并在其中生长繁殖、产生毒素而造成全身性的感染。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起病急、进展快、病情严重，常导致多器官功能衰竭、休克和弥漫性血管内凝血，是新生儿期重要的疾病之一。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新生儿败血症的常见病原体包括细菌、真菌和病毒等，其中以细菌感染最常见。常见的感染途径包括宫内感染、产时感染和产后感染。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新生儿败血症发生后，致病菌在血液中大量繁殖并产生毒素，导致机体出现一系列病理生理变化，如体温不稳定、呼吸急促、心率加快、肝脾肿大等。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新生儿败血症的临床表现多样，常见的症状包括发热或体温不升、黄疸、食欲不振、呕吐、腹胀等。此外，还可能出现精神萎靡、嗜睡或烦躁不安等症状。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新生儿败血症的诊断主要依据临床表现和实验室检查。实验室检查包括血常规检查、血培养和C反应蛋白等炎症指标的检测。血培养阳性是诊断新生儿败血症的金标准。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新生儿败血症的护理评估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监测体温、心率、呼吸等指标，评估宝宝的一般状况。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观察宝宝有无嗜睡、食欲不振、呼吸困难等症状，以及皮肤有无黄染、硬肿等异常。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根据医生要求，进行血常规、血培养等实验室检查，以明确诊断和了解病情。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在护理查房前，护士应收集宝宝的病史资料，了解病情变化情况，然后进行体格检查和实验室检查，最后综合各项信息进行评估。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在评估过程中，应注意保护宝宝的隐私和保暖，尽量减少暴露和刺激，同时保持环境安静，避免影响评估结果。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根据收集到的信息，对宝宝的病情状况、自身认知情况进行综合分析，找出潜在的问题和风险。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根据分析结果，制定相应的护理计划和措施，包括病情观察、症状处理、预防并发症等，并及时与医生沟通，调整治疗方案。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新生儿败血症的护理措施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https://d.book118.com/138074072032006040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2024-09-18T11:47:54.963</cp:lastPrinted>
  <dcterms:created xsi:type="dcterms:W3CDTF">2024-09-18T03:47:54Z</dcterms:created>
  <dcterms:modified xsi:type="dcterms:W3CDTF">2024-09-18T03:47:56Z</dcterms:modified>
</cp:coreProperties>
</file>