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0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84495984017848969"/>
          <c:y val="0.17900145053863525"/>
          <c:w val="0.8728635311126709"/>
          <c:h val="0.72168886661529541"/>
        </c:manualLayout>
      </c:layout>
      <c:lineChart>
        <c:grouping/>
        <c:varyColors val="0"/>
        <c:ser>
          <c:idx val="0"/>
          <c:order val="0"/>
          <c:tx>
            <c:strRef>
              <c:f>Sheet1!$B$1</c:f>
              <c:strCache>
                <c:ptCount val="1"/>
                <c:pt idx="0">
                  <c:v>多邻国</c:v>
                </c:pt>
              </c:strCache>
            </c:strRef>
          </c:tx>
          <c:spPr>
            <a:ln w="28575" cap="rnd">
              <a:solidFill>
                <a:schemeClr val="accent1"/>
              </a:solidFill>
              <a:round/>
            </a:ln>
            <a:effectLst/>
          </c:spPr>
          <c:marker>
            <c:symbol val="none"/>
          </c:marker>
          <c:cat>
            <c:strRef>
              <c:f>Sheet1!$A$2:$A$5</c:f>
              <c:strCache>
                <c:ptCount val="4"/>
                <c:pt idx="0">
                  <c:v>课程数量</c:v>
                </c:pt>
                <c:pt idx="1">
                  <c:v>内容丰富</c:v>
                </c:pt>
                <c:pt idx="2">
                  <c:v>用户体验</c:v>
                </c:pt>
                <c:pt idx="3">
                  <c:v>个性服务</c:v>
                </c:pt>
              </c:strCache>
            </c:strRef>
          </c:cat>
          <c:val>
            <c:numRef>
              <c:f>Sheet1!$B$2:$B$5</c:f>
              <c:numCache>
                <c:formatCode>General</c:formatCode>
                <c:ptCount val="4"/>
                <c:pt idx="0">
                  <c:v>4.7</c:v>
                </c:pt>
                <c:pt idx="1">
                  <c:v>4.5</c:v>
                </c:pt>
                <c:pt idx="2">
                  <c:v>3.8</c:v>
                </c:pt>
                <c:pt idx="3">
                  <c:v>3.3</c:v>
                </c:pt>
              </c:numCache>
            </c:numRef>
          </c:val>
          <c:smooth val="0"/>
        </c:ser>
        <c:ser>
          <c:idx val="1"/>
          <c:order val="1"/>
          <c:tx>
            <c:strRef>
              <c:f>Sheet1!$C$1</c:f>
              <c:strCache>
                <c:ptCount val="1"/>
                <c:pt idx="0">
                  <c:v>博树</c:v>
                </c:pt>
              </c:strCache>
            </c:strRef>
          </c:tx>
          <c:spPr>
            <a:ln w="28575" cap="rnd">
              <a:solidFill>
                <a:schemeClr val="accent2"/>
              </a:solidFill>
              <a:round/>
            </a:ln>
            <a:effectLst/>
          </c:spPr>
          <c:marker>
            <c:symbol val="none"/>
          </c:marker>
          <c:cat>
            <c:strRef>
              <c:f>Sheet1!$A$2:$A$5</c:f>
              <c:strCache>
                <c:ptCount val="4"/>
                <c:pt idx="0">
                  <c:v>课程数量</c:v>
                </c:pt>
                <c:pt idx="1">
                  <c:v>内容丰富</c:v>
                </c:pt>
                <c:pt idx="2">
                  <c:v>用户体验</c:v>
                </c:pt>
                <c:pt idx="3">
                  <c:v>个性服务</c:v>
                </c:pt>
              </c:strCache>
            </c:strRef>
          </c:cat>
          <c:val>
            <c:numRef>
              <c:f>Sheet1!$C$2:$C$5</c:f>
              <c:numCache>
                <c:formatCode>General</c:formatCode>
                <c:ptCount val="4"/>
                <c:pt idx="0">
                  <c:v>4</c:v>
                </c:pt>
                <c:pt idx="1">
                  <c:v>4.4</c:v>
                </c:pt>
                <c:pt idx="2">
                  <c:v>3.8</c:v>
                </c:pt>
                <c:pt idx="3">
                  <c:v>3.3</c:v>
                </c:pt>
              </c:numCache>
            </c:numRef>
          </c:val>
          <c:smooth val="0"/>
        </c:ser>
        <c:ser>
          <c:idx val="2"/>
          <c:order val="2"/>
          <c:tx>
            <c:strRef>
              <c:f>Sheet1!$D$1</c:f>
              <c:strCache>
                <c:ptCount val="1"/>
                <c:pt idx="0">
                  <c:v>其他软件</c:v>
                </c:pt>
              </c:strCache>
            </c:strRef>
          </c:tx>
          <c:spPr>
            <a:ln w="28575" cap="rnd">
              <a:solidFill>
                <a:schemeClr val="accent3"/>
              </a:solidFill>
              <a:round/>
            </a:ln>
            <a:effectLst/>
          </c:spPr>
          <c:marker>
            <c:symbol val="none"/>
          </c:marker>
          <c:cat>
            <c:strRef>
              <c:f>Sheet1!$A$2:$A$5</c:f>
              <c:strCache>
                <c:ptCount val="4"/>
                <c:pt idx="0">
                  <c:v>课程数量</c:v>
                </c:pt>
                <c:pt idx="1">
                  <c:v>内容丰富</c:v>
                </c:pt>
                <c:pt idx="2">
                  <c:v>用户体验</c:v>
                </c:pt>
                <c:pt idx="3">
                  <c:v>个性服务</c:v>
                </c:pt>
              </c:strCache>
            </c:strRef>
          </c:cat>
          <c:val>
            <c:numRef>
              <c:f>Sheet1!$D$2:$D$5</c:f>
              <c:numCache>
                <c:formatCode>General</c:formatCode>
                <c:ptCount val="4"/>
                <c:pt idx="0">
                  <c:v>3</c:v>
                </c:pt>
                <c:pt idx="1">
                  <c:v>3.5</c:v>
                </c:pt>
                <c:pt idx="2">
                  <c:v>3.3</c:v>
                </c:pt>
                <c:pt idx="3">
                  <c:v>2.5</c:v>
                </c:pt>
              </c:numCache>
            </c:numRef>
          </c:val>
          <c:smooth val="0"/>
        </c:ser>
        <c:dLbls>
          <c:showLegendKey val="0"/>
          <c:showVal val="0"/>
          <c:showCatName val="0"/>
          <c:showSerName val="0"/>
          <c:showPercent val="0"/>
          <c:showBubbleSize val="0"/>
          <c:showLeaderLines val="0"/>
        </c:dLbls>
        <c:axId val="338750133"/>
        <c:axId val="319360915"/>
      </c:lineChart>
      <c:catAx>
        <c:axId val="338750133"/>
        <c:scaling>
          <c:orientation/>
        </c:scaling>
        <c:delete val="0"/>
        <c:axPos val="b"/>
        <c:majorGridlines>
          <c:spPr>
            <a:ln w="9525" cap="flat" cmpd="sng" algn="ctr">
              <a:solidFill>
                <a:schemeClr val="tx1">
                  <a:lumMod val="15000"/>
                  <a:lumOff val="85000"/>
                </a:schemeClr>
              </a:solidFill>
              <a:prstDash val="sysDot"/>
              <a:round/>
            </a:ln>
            <a:effectLst/>
          </c:spPr>
        </c:majorGridlines>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19360915"/>
        <c:crosses val="autoZero"/>
        <c:auto val="0"/>
        <c:lblAlgn val="ctr"/>
        <c:lblOffset/>
        <c:noMultiLvlLbl val="0"/>
      </c:catAx>
      <c:valAx>
        <c:axId val="319360915"/>
        <c:scaling>
          <c:orientation/>
        </c:scaling>
        <c:delete val="1"/>
        <c:axPos val="l"/>
        <c:numFmt formatCode="General" sourceLinked="1"/>
        <c:majorTickMark val="none"/>
        <c:minorTickMark val="none"/>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38750133"/>
        <c:crossBetween val="between"/>
      </c:valAx>
      <c:spPr>
        <a:noFill/>
        <a:ln>
          <a:noFill/>
        </a:ln>
        <a:effectLst/>
      </c:spPr>
    </c:plotArea>
    <c:legend>
      <c:legendPos val="tr"/>
      <c:overlay val="0"/>
      <c:spPr>
        <a:noFill/>
        <a:ln>
          <a:noFill/>
        </a:ln>
        <a:effectLst/>
      </c:spPr>
      <c:txPr>
        <a:bodyPr rot="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legend>
    <c:plotVisOnly val="1"/>
    <c:dispBlanksAs val="gap"/>
    <c:showDLblsOverMax val="0"/>
  </c:chart>
  <c:spPr>
    <a:noFill/>
    <a:ln>
      <a:noFill/>
    </a:ln>
    <a:effectLst/>
  </c:spPr>
  <c:txPr>
    <a:bodyPr/>
    <a:p>
      <a:pPr>
        <a:defRPr lang="zh-CN" smtId="4294967295"/>
      </a:pPr>
      <a:endParaRPr lang="zh-CN" smtId="4294967295"/>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45" name=""/>
        <p:cNvGrpSpPr/>
        <p:nvPr/>
      </p:nvGrpSpPr>
      <p:grpSpPr>
        <a:xfrm>
          <a:off x="0" y="0"/>
          <a:ext cx="0" cy="0"/>
        </a:xfrm>
      </p:grpSpPr>
      <p:sp>
        <p:nvSpPr>
          <p:cNvPr id="1049075"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9076"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1049077"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1049078"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049079"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9080"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82" name=""/>
        <p:cNvGrpSpPr/>
        <p:nvPr/>
      </p:nvGrpSpPr>
      <p:grpSpPr>
        <a:xfrm>
          <a:off x="0" y="0"/>
          <a:ext cx="0" cy="0"/>
        </a:xfrm>
      </p:grpSpPr>
      <p:sp>
        <p:nvSpPr>
          <p:cNvPr id="1048721" name="幻灯片图像占位符 1"/>
          <p:cNvSpPr/>
          <p:nvPr>
            <p:ph type="sldImg" idx="2"/>
          </p:nvPr>
        </p:nvSpPr>
        <p:spPr/>
      </p:sp>
      <p:sp>
        <p:nvSpPr>
          <p:cNvPr id="1048722"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sup.png" TargetMode="External" /><Relationship Id="rId10"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13.xml" /><Relationship Id="rId11" Type="http://schemas.openxmlformats.org/officeDocument/2006/relationships/tags" Target="../tags/tag14.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8.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9.xml" /><Relationship Id="rId7" Type="http://schemas.openxmlformats.org/officeDocument/2006/relationships/tags" Target="../tags/tag10.xml" /><Relationship Id="rId8" Type="http://schemas.openxmlformats.org/officeDocument/2006/relationships/tags" Target="../tags/tag11.xml" /><Relationship Id="rId9" Type="http://schemas.openxmlformats.org/officeDocument/2006/relationships/tags" Target="../tags/tag1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half_right.png" TargetMode="External" /><Relationship Id="rId10"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tags" Target="../tags/tag29.xml" /><Relationship Id="rId13"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22.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tags" Target="../tags/tag37.xml" /><Relationship Id="rId13" Type="http://schemas.openxmlformats.org/officeDocument/2006/relationships/tags" Target="../tags/tag38.xml" /><Relationship Id="rId14" Type="http://schemas.openxmlformats.org/officeDocument/2006/relationships/tags" Target="../tags/tag39.xml" /><Relationship Id="rId15"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0.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file:///C:\Users\1V994W2\Documents\Tencent%20Files\574576071\FileRecv\&#25340;&#35013;&#32032;&#26448;\formiddle1\\35\subject_holdleft_91,155,213_0_staid_full_0.png" TargetMode="External" /><Relationship Id="rId2" Type="http://schemas.openxmlformats.org/officeDocument/2006/relationships/image" Target="../media/image5.png"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54.xml" /><Relationship Id="rId11" Type="http://schemas.openxmlformats.org/officeDocument/2006/relationships/tags" Target="../tags/tag55.xml" /><Relationship Id="rId12" Type="http://schemas.openxmlformats.org/officeDocument/2006/relationships/tags" Target="../tags/tag56.xml" /><Relationship Id="rId13"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9.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50.xml" /><Relationship Id="rId7" Type="http://schemas.openxmlformats.org/officeDocument/2006/relationships/tags" Target="../tags/tag51.xml" /><Relationship Id="rId8" Type="http://schemas.openxmlformats.org/officeDocument/2006/relationships/tags" Target="../tags/tag52.xml" /><Relationship Id="rId9" Type="http://schemas.openxmlformats.org/officeDocument/2006/relationships/tags" Target="../tags/tag53.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62.xml" /><Relationship Id="rId11" Type="http://schemas.openxmlformats.org/officeDocument/2006/relationships/tags" Target="../tags/tag63.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7.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tags" Target="../tags/tag60.xml" /><Relationship Id="rId9" Type="http://schemas.openxmlformats.org/officeDocument/2006/relationships/tags" Target="../tags/tag61.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6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4.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sup.png" TargetMode="External" /><Relationship Id="rId2" Type="http://schemas.openxmlformats.org/officeDocument/2006/relationships/image" Target="../media/image1.png"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left_up.png" TargetMode="External" /><Relationship Id="rId10" Type="http://schemas.openxmlformats.org/officeDocument/2006/relationships/tags" Target="../tags/tag81.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6.xml" /><Relationship Id="rId4" Type="http://schemas.openxmlformats.org/officeDocument/2006/relationships/image" Target="file:///C:\Users\1V994W2\PycharmProjects\PPT_Background_Generation\pic_temp\1_pic_quater_right_up.png" TargetMode="External" /><Relationship Id="rId5" Type="http://schemas.openxmlformats.org/officeDocument/2006/relationships/image" Target="../media/image3.png"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2.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83.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90.xml" /><Relationship Id="rId10" Type="http://schemas.openxmlformats.org/officeDocument/2006/relationships/tags" Target="../tags/tag97.xml" /><Relationship Id="rId11"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8.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99.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07.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14"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108.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6.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117.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27.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128.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8684AA-4EA8-4D1D-B76D-C05BFFDE8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9C67E-7199-4010-8FEE-575AA5E6B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793796-C8A2-47F2-AE53-F17E9AECD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934C65-472C-479C-8027-85A5F4105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6835E9-766D-43C5-8B16-A083923014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20C876-2111-4507-AD29-9D8AD3D736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53DDAB-0A71-47D3-B493-224DC40031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24EEB4-B089-4FEC-B1A9-0857F51A23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8523E-AF56-4597-B104-29A960C5F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7701A-F83B-4962-A62C-6D3BB971A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6D3C88-56D9-48DF-B187-3D6B81202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bg2"/>
        </a:solidFill>
        <a:effectLst/>
      </p:bgPr>
    </p:bg>
    <p:spTree>
      <p:nvGrpSpPr>
        <p:cNvPr id="60" name=""/>
        <p:cNvGrpSpPr/>
        <p:nvPr/>
      </p:nvGrpSpPr>
      <p:grpSpPr>
        <a:xfrm>
          <a:off x="0" y="0"/>
          <a:ext cx="0" cy="0"/>
        </a:xfrm>
      </p:grpSpPr>
      <p:pic>
        <p:nvPicPr>
          <p:cNvPr id="2097160" name="图片 4"/>
          <p:cNvPicPr/>
          <p:nvPr userDrawn="1">
            <p:custDataLst>
              <p:tags r:id="rId3"/>
            </p:custDataLst>
          </p:nvPr>
        </p:nvPicPr>
        <p:blipFill>
          <a:blip r:embed="rId2" r:link="rId1"/>
          <a:stretch>
            <a:fillRect/>
          </a:stretch>
        </p:blipFill>
        <p:spPr>
          <a:xfrm>
            <a:off x="0" y="0"/>
            <a:ext cx="12192000" cy="6858000"/>
          </a:xfrm>
          <a:prstGeom prst="rect">
            <a:avLst/>
          </a:prstGeom>
        </p:spPr>
      </p:pic>
      <p:sp>
        <p:nvSpPr>
          <p:cNvPr id="1048631" name="日期占位符 15"/>
          <p:cNvSpPr>
            <a:spLocks noGrp="1"/>
          </p:cNvSpPr>
          <p:nvPr>
            <p:ph type="dt" sz="half" idx="10"/>
            <p:custDataLst>
              <p:tags r:id="rId4"/>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632" name="页脚占位符 16"/>
          <p:cNvSpPr>
            <a:spLocks noGrp="1"/>
          </p:cNvSpPr>
          <p:nvPr>
            <p:ph type="ftr" sz="quarter" idx="11"/>
            <p:custDataLst>
              <p:tags r:id="rId5"/>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633" name="灯片编号占位符 17"/>
          <p:cNvSpPr>
            <a:spLocks noGrp="1"/>
          </p:cNvSpPr>
          <p:nvPr>
            <p:ph type="sldNum" sz="quarter" idx="12"/>
            <p:custDataLst>
              <p:tags r:id="rId6"/>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634" name="标题 2"/>
          <p:cNvSpPr>
            <a:spLocks noGrp="1"/>
          </p:cNvSpPr>
          <p:nvPr>
            <p:ph type="ctrTitle" idx="14" hasCustomPrompt="1"/>
            <p:custDataLst>
              <p:tags r:id="rId7"/>
            </p:custDataLst>
          </p:nvPr>
        </p:nvSpPr>
        <p:spPr>
          <a:xfrm>
            <a:off x="2921000" y="2746375"/>
            <a:ext cx="6350000" cy="1330960"/>
          </a:xfrm>
        </p:spPr>
        <p:txBody>
          <a:bodyPr vert="horz" wrap="square" lIns="91440" tIns="45720" rIns="91440" bIns="45720" anchor="b" anchorCtr="0">
            <a:normAutofit/>
          </a:bodyPr>
          <a:lstStyle>
            <a:lvl1pPr marL="0" marR="0" indent="0" algn="dist" defTabSz="914400" rtl="0" eaLnBrk="1" fontAlgn="auto" latinLnBrk="0" hangingPunct="1">
              <a:lnSpc>
                <a:spcPct val="100000"/>
              </a:lnSpc>
              <a:spcBef>
                <a:spcPct val="0"/>
              </a:spcBef>
              <a:spcAft>
                <a:spcPct val="0"/>
              </a:spcAft>
              <a:buClrTx/>
              <a:buSzPts val="7200"/>
              <a:buFont typeface="Arial" pitchFamily="34" charset="0"/>
              <a:buNone/>
              <a:defRPr sz="7200" b="0" spc="-200">
                <a:solidFill>
                  <a:schemeClr val="tx1">
                    <a:lumMod val="85000"/>
                    <a:lumOff val="15000"/>
                  </a:schemeClr>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1048635" name="副标题 1"/>
          <p:cNvSpPr>
            <a:spLocks noGrp="1"/>
          </p:cNvSpPr>
          <p:nvPr>
            <p:ph type="subTitle" idx="13" hasCustomPrompt="1"/>
            <p:custDataLst>
              <p:tags r:id="rId8"/>
            </p:custDataLst>
          </p:nvPr>
        </p:nvSpPr>
        <p:spPr>
          <a:xfrm>
            <a:off x="2921001" y="4376932"/>
            <a:ext cx="6350000" cy="468120"/>
          </a:xfrm>
        </p:spPr>
        <p:txBody>
          <a:bodyPr vert="horz" wrap="square" lIns="91440" tIns="45720" rIns="91440" bIns="45720" anchor="t" anchorCtr="0">
            <a:normAutofit/>
          </a:bodyPr>
          <a:lstStyle>
            <a:lvl1pPr marL="0" marR="0" indent="0" algn="ctr" defTabSz="914400" rtl="0" eaLnBrk="1" fontAlgn="auto" latinLnBrk="0" hangingPunct="1">
              <a:lnSpc>
                <a:spcPct val="100000"/>
              </a:lnSpc>
              <a:spcBef>
                <a:spcPct val="0"/>
              </a:spcBef>
              <a:spcAft>
                <a:spcPct val="0"/>
              </a:spcAft>
              <a:buClrTx/>
              <a:buSzPts val="2000"/>
              <a:buFont typeface="Arial" pitchFamily="34" charset="0"/>
              <a:buNone/>
              <a:defRPr sz="2000" b="0" spc="200">
                <a:solidFill>
                  <a:schemeClr val="tx1">
                    <a:lumMod val="85000"/>
                    <a:lumOff val="15000"/>
                  </a:schemeClr>
                </a:solidFill>
                <a:latin typeface="Arial" pitchFamily="34" charset="0"/>
                <a:ea typeface="微软雅黑"/>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单击此处编辑副标题</a:t>
            </a:r>
            <a:endParaRPr lang="zh-CN" altLang="en-US"/>
          </a:p>
        </p:txBody>
      </p:sp>
      <p:cxnSp>
        <p:nvCxnSpPr>
          <p:cNvPr id="3145728" name="直接连接符 5"/>
          <p:cNvCxnSpPr/>
          <p:nvPr userDrawn="1">
            <p:custDataLst>
              <p:tags r:id="rId9"/>
            </p:custDataLst>
          </p:nvPr>
        </p:nvCxnSpPr>
        <p:spPr>
          <a:xfrm>
            <a:off x="3107055" y="4280535"/>
            <a:ext cx="5977890" cy="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57" name=""/>
        <p:cNvGrpSpPr/>
        <p:nvPr/>
      </p:nvGrpSpPr>
      <p:grpSpPr>
        <a:xfrm>
          <a:off x="0" y="0"/>
          <a:ext cx="0" cy="0"/>
        </a:xfrm>
      </p:grpSpPr>
      <p:pic>
        <p:nvPicPr>
          <p:cNvPr id="2097154" name="图片 7"/>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155" name="图片 6"/>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8589" name="标题 1"/>
          <p:cNvSpPr>
            <a:spLocks noGrp="1"/>
          </p:cNvSpPr>
          <p:nvPr>
            <p:ph type="title"/>
            <p:custDataLst>
              <p:tags r:id="rId7"/>
            </p:custDataLst>
          </p:nvPr>
        </p:nvSpPr>
        <p:spPr>
          <a:xfrm>
            <a:off x="669882" y="443234"/>
            <a:ext cx="10852237" cy="441964"/>
          </a:xfrm>
        </p:spPr>
        <p:txBody>
          <a:bodyPr vert="horz" wrap="square" lIns="90170" tIns="46990" rIns="90170" bIns="46990" rtlCol="0" anchor="ctr"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1048590" name="内容占位符 2"/>
          <p:cNvSpPr>
            <a:spLocks noGrp="1"/>
          </p:cNvSpPr>
          <p:nvPr>
            <p:ph idx="1"/>
            <p:custDataLst>
              <p:tags r:id="rId8"/>
            </p:custDataLst>
          </p:nvPr>
        </p:nvSpPr>
        <p:spPr>
          <a:xfrm>
            <a:off x="669882" y="952508"/>
            <a:ext cx="10852237"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591" name="日期占位符 3"/>
          <p:cNvSpPr>
            <a:spLocks noGrp="1"/>
          </p:cNvSpPr>
          <p:nvPr>
            <p:ph type="dt" sz="half" idx="10"/>
            <p:custDataLst>
              <p:tags r:id="rId9"/>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592" name="页脚占位符 4"/>
          <p:cNvSpPr>
            <a:spLocks noGrp="1"/>
          </p:cNvSpPr>
          <p:nvPr>
            <p:ph type="ftr" sz="quarter" idx="11"/>
            <p:custDataLst>
              <p:tags r:id="rId10"/>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593" name="灯片编号占位符 5"/>
          <p:cNvSpPr>
            <a:spLocks noGrp="1"/>
          </p:cNvSpPr>
          <p:nvPr>
            <p:ph type="sldNum" sz="quarter" idx="12"/>
            <p:custDataLst>
              <p:tags r:id="rId11"/>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tx2"/>
        </a:solidFill>
        <a:effectLst/>
      </p:bgPr>
    </p:bg>
    <p:spTree>
      <p:nvGrpSpPr>
        <p:cNvPr id="64" name=""/>
        <p:cNvGrpSpPr/>
        <p:nvPr/>
      </p:nvGrpSpPr>
      <p:grpSpPr>
        <a:xfrm>
          <a:off x="0" y="0"/>
          <a:ext cx="0" cy="0"/>
        </a:xfrm>
      </p:grpSpPr>
      <p:pic>
        <p:nvPicPr>
          <p:cNvPr id="2097162" name="图片 6"/>
          <p:cNvPicPr/>
          <p:nvPr userDrawn="1">
            <p:custDataLst>
              <p:tags r:id="rId3"/>
            </p:custDataLst>
          </p:nvPr>
        </p:nvPicPr>
        <p:blipFill>
          <a:blip r:embed="rId2" r:link="rId1"/>
          <a:stretch>
            <a:fillRect/>
          </a:stretch>
        </p:blipFill>
        <p:spPr>
          <a:xfrm>
            <a:off x="8579555" y="1397000"/>
            <a:ext cx="3612445" cy="4064000"/>
          </a:xfrm>
          <a:prstGeom prst="rect">
            <a:avLst/>
          </a:prstGeom>
        </p:spPr>
      </p:pic>
      <p:sp>
        <p:nvSpPr>
          <p:cNvPr id="1048671" name="日期占位符 3"/>
          <p:cNvSpPr>
            <a:spLocks noGrp="1"/>
          </p:cNvSpPr>
          <p:nvPr>
            <p:ph type="dt" sz="half" idx="10"/>
            <p:custDataLst>
              <p:tags r:id="rId4"/>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672" name="页脚占位符 4"/>
          <p:cNvSpPr>
            <a:spLocks noGrp="1"/>
          </p:cNvSpPr>
          <p:nvPr>
            <p:ph type="ftr" sz="quarter" idx="11"/>
            <p:custDataLst>
              <p:tags r:id="rId5"/>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673" name="灯片编号占位符 5"/>
          <p:cNvSpPr>
            <a:spLocks noGrp="1"/>
          </p:cNvSpPr>
          <p:nvPr>
            <p:ph type="sldNum" sz="quarter" idx="12"/>
            <p:custDataLst>
              <p:tags r:id="rId6"/>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674" name="标题 2"/>
          <p:cNvSpPr>
            <a:spLocks noGrp="1"/>
          </p:cNvSpPr>
          <p:nvPr>
            <p:ph type="ctrTitle" idx="14" hasCustomPrompt="1"/>
            <p:custDataLst>
              <p:tags r:id="rId7"/>
            </p:custDataLst>
          </p:nvPr>
        </p:nvSpPr>
        <p:spPr>
          <a:xfrm>
            <a:off x="1163956" y="2644457"/>
            <a:ext cx="5767705" cy="986445"/>
          </a:xfrm>
        </p:spPr>
        <p:txBody>
          <a:bodyPr vert="horz" wrap="square" lIns="91440" tIns="45720" rIns="91440" bIns="45720" anchor="b" anchorCtr="0">
            <a:normAutofit/>
          </a:bodyPr>
          <a:lstStyle>
            <a:lvl1pPr marL="0" marR="0" indent="0" algn="dist" defTabSz="914400" rtl="0" eaLnBrk="1" fontAlgn="auto" latinLnBrk="0" hangingPunct="1">
              <a:lnSpc>
                <a:spcPct val="100000"/>
              </a:lnSpc>
              <a:spcBef>
                <a:spcPct val="0"/>
              </a:spcBef>
              <a:spcAft>
                <a:spcPct val="0"/>
              </a:spcAft>
              <a:buClrTx/>
              <a:buSzPts val="4800"/>
              <a:buFont typeface="Arial" pitchFamily="34" charset="0"/>
              <a:buNone/>
              <a:defRPr sz="4800" b="0" spc="500">
                <a:solidFill>
                  <a:schemeClr val="tx1">
                    <a:lumMod val="85000"/>
                    <a:lumOff val="15000"/>
                  </a:schemeClr>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1048675" name="副标题 1"/>
          <p:cNvSpPr>
            <a:spLocks noGrp="1"/>
          </p:cNvSpPr>
          <p:nvPr>
            <p:ph type="subTitle" idx="13" hasCustomPrompt="1"/>
            <p:custDataLst>
              <p:tags r:id="rId8"/>
            </p:custDataLst>
          </p:nvPr>
        </p:nvSpPr>
        <p:spPr>
          <a:xfrm>
            <a:off x="1163956" y="3762393"/>
            <a:ext cx="5767705" cy="451152"/>
          </a:xfrm>
        </p:spPr>
        <p:txBody>
          <a:bodyPr vert="horz" wrap="square" lIns="91440" tIns="45720" rIns="91440" bIns="45720" anchor="t" anchorCtr="0">
            <a:normAutofit/>
          </a:bodyPr>
          <a:lstStyle>
            <a:lvl1pPr marL="0" marR="0" indent="0" algn="dist" defTabSz="914400" rtl="0" eaLnBrk="1" fontAlgn="auto" latinLnBrk="0" hangingPunct="1">
              <a:lnSpc>
                <a:spcPct val="100000"/>
              </a:lnSpc>
              <a:spcBef>
                <a:spcPct val="0"/>
              </a:spcBef>
              <a:spcAft>
                <a:spcPct val="0"/>
              </a:spcAft>
              <a:buClrTx/>
              <a:buSzPts val="1600"/>
              <a:buFont typeface="Arial" pitchFamily="34" charset="0"/>
              <a:buNone/>
              <a:defRPr sz="1600" b="0" spc="200">
                <a:solidFill>
                  <a:schemeClr val="tx1">
                    <a:lumMod val="85000"/>
                    <a:lumOff val="15000"/>
                  </a:schemeClr>
                </a:solidFill>
                <a:latin typeface="Arial" pitchFamily="34" charset="0"/>
                <a:ea typeface="微软雅黑"/>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单击此处编辑副标题</a:t>
            </a:r>
            <a:endParaRPr lang="zh-CN" altLang="en-US"/>
          </a:p>
        </p:txBody>
      </p:sp>
      <p:cxnSp>
        <p:nvCxnSpPr>
          <p:cNvPr id="3145729" name="直接连接符 7"/>
          <p:cNvCxnSpPr/>
          <p:nvPr userDrawn="1">
            <p:custDataLst>
              <p:tags r:id="rId9"/>
            </p:custDataLst>
          </p:nvPr>
        </p:nvCxnSpPr>
        <p:spPr>
          <a:xfrm>
            <a:off x="1163955" y="3696653"/>
            <a:ext cx="6435090" cy="0"/>
          </a:xfrm>
          <a:prstGeom prst="line">
            <a:avLst/>
          </a:prstGeom>
          <a:ln w="25400"/>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12" name=""/>
        <p:cNvGrpSpPr/>
        <p:nvPr/>
      </p:nvGrpSpPr>
      <p:grpSpPr>
        <a:xfrm>
          <a:off x="0" y="0"/>
          <a:ext cx="0" cy="0"/>
        </a:xfrm>
      </p:grpSpPr>
      <p:pic>
        <p:nvPicPr>
          <p:cNvPr id="2097210" name="图片 8"/>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211" name="图片 7"/>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8947" name="标题 1"/>
          <p:cNvSpPr>
            <a:spLocks noGrp="1"/>
          </p:cNvSpPr>
          <p:nvPr>
            <p:ph type="title"/>
            <p:custDataLst>
              <p:tags r:id="rId7"/>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1048948" name="内容占位符 2"/>
          <p:cNvSpPr>
            <a:spLocks noGrp="1"/>
          </p:cNvSpPr>
          <p:nvPr>
            <p:ph sz="half" idx="1"/>
            <p:custDataLst>
              <p:tags r:id="rId8"/>
            </p:custDataLst>
          </p:nvPr>
        </p:nvSpPr>
        <p:spPr>
          <a:xfrm>
            <a:off x="669930"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949" name="内容占位符 3"/>
          <p:cNvSpPr>
            <a:spLocks noGrp="1"/>
          </p:cNvSpPr>
          <p:nvPr>
            <p:ph sz="half" idx="2"/>
            <p:custDataLst>
              <p:tags r:id="rId9"/>
            </p:custDataLst>
          </p:nvPr>
        </p:nvSpPr>
        <p:spPr>
          <a:xfrm>
            <a:off x="6238877" y="952508"/>
            <a:ext cx="5283242" cy="5388907"/>
          </a:xfrm>
        </p:spPr>
        <p:txBody>
          <a:bodyPr wrap="square" lIns="90170" tIns="46990" rIns="90170" bIns="46990">
            <a:normAutofit/>
          </a:bodyPr>
          <a:lstStyle>
            <a:lvl1pPr eaLnBrk="1" fontAlgn="auto" latinLnBrk="0" hangingPunct="1">
              <a:defRPr sz="1600">
                <a:solidFill>
                  <a:schemeClr val="tx1"/>
                </a:solidFill>
                <a:latin typeface="Arial" pitchFamily="34" charset="0"/>
                <a:ea typeface="微软雅黑"/>
              </a:defRPr>
            </a:lvl1pPr>
            <a:lvl2pPr eaLnBrk="1" fontAlgn="auto" latinLnBrk="0" hangingPunct="1">
              <a:defRPr sz="1600">
                <a:solidFill>
                  <a:schemeClr val="tx1"/>
                </a:solidFill>
                <a:latin typeface="Arial" pitchFamily="34" charset="0"/>
                <a:ea typeface="微软雅黑"/>
              </a:defRPr>
            </a:lvl2pPr>
            <a:lvl3pPr eaLnBrk="1" fontAlgn="auto" latinLnBrk="0" hangingPunct="1">
              <a:defRPr sz="1600">
                <a:solidFill>
                  <a:schemeClr val="tx1"/>
                </a:solidFill>
                <a:latin typeface="Arial" pitchFamily="34" charset="0"/>
                <a:ea typeface="微软雅黑"/>
              </a:defRPr>
            </a:lvl3pPr>
            <a:lvl4pPr eaLnBrk="1" fontAlgn="auto" latinLnBrk="0" hangingPunct="1">
              <a:defRPr sz="1600">
                <a:solidFill>
                  <a:schemeClr val="tx1"/>
                </a:solidFill>
                <a:latin typeface="Arial" pitchFamily="34" charset="0"/>
                <a:ea typeface="微软雅黑"/>
              </a:defRPr>
            </a:lvl4pPr>
            <a:lvl5pPr eaLnBrk="1" fontAlgn="auto" latinLnBrk="0" hangingPunct="1">
              <a:defRPr sz="160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50" name="日期占位符 4"/>
          <p:cNvSpPr>
            <a:spLocks noGrp="1"/>
          </p:cNvSpPr>
          <p:nvPr>
            <p:ph type="dt" sz="half" idx="10"/>
            <p:custDataLst>
              <p:tags r:id="rId10"/>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51" name="页脚占位符 5"/>
          <p:cNvSpPr>
            <a:spLocks noGrp="1"/>
          </p:cNvSpPr>
          <p:nvPr>
            <p:ph type="ftr" sz="quarter" idx="11"/>
            <p:custDataLst>
              <p:tags r:id="rId11"/>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52" name="灯片编号占位符 6"/>
          <p:cNvSpPr>
            <a:spLocks noGrp="1"/>
          </p:cNvSpPr>
          <p:nvPr>
            <p:ph type="sldNum" sz="quarter" idx="12"/>
            <p:custDataLst>
              <p:tags r:id="rId12"/>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21" name=""/>
        <p:cNvGrpSpPr/>
        <p:nvPr/>
      </p:nvGrpSpPr>
      <p:grpSpPr>
        <a:xfrm>
          <a:off x="0" y="0"/>
          <a:ext cx="0" cy="0"/>
        </a:xfrm>
      </p:grpSpPr>
      <p:pic>
        <p:nvPicPr>
          <p:cNvPr id="2097227" name="图片 10"/>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228" name="图片 9"/>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9004" name="标题 1"/>
          <p:cNvSpPr>
            <a:spLocks noGrp="1"/>
          </p:cNvSpPr>
          <p:nvPr>
            <p:ph type="title"/>
            <p:custDataLst>
              <p:tags r:id="rId7"/>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1049005" name="文本占位符 2"/>
          <p:cNvSpPr>
            <a:spLocks noGrp="1"/>
          </p:cNvSpPr>
          <p:nvPr>
            <p:ph type="body" idx="1" hasCustomPrompt="1"/>
            <p:custDataLst>
              <p:tags r:id="rId8"/>
            </p:custDataLst>
          </p:nvPr>
        </p:nvSpPr>
        <p:spPr>
          <a:xfrm>
            <a:off x="669930" y="952508"/>
            <a:ext cx="5283242" cy="381003"/>
          </a:xfrm>
        </p:spPr>
        <p:txBody>
          <a:bodyPr wrap="square" lIns="90170" tIns="46990" rIns="90170" bIns="46990" anchor="ctr"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1049006" name="内容占位符 3"/>
          <p:cNvSpPr>
            <a:spLocks noGrp="1"/>
          </p:cNvSpPr>
          <p:nvPr>
            <p:ph sz="half" idx="2"/>
            <p:custDataLst>
              <p:tags r:id="rId9"/>
            </p:custDataLst>
          </p:nvPr>
        </p:nvSpPr>
        <p:spPr>
          <a:xfrm>
            <a:off x="669925" y="1406525"/>
            <a:ext cx="5283200"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007" name="文本占位符 4"/>
          <p:cNvSpPr>
            <a:spLocks noGrp="1"/>
          </p:cNvSpPr>
          <p:nvPr>
            <p:ph type="body" sz="quarter" idx="3" hasCustomPrompt="1"/>
            <p:custDataLst>
              <p:tags r:id="rId10"/>
            </p:custDataLst>
          </p:nvPr>
        </p:nvSpPr>
        <p:spPr>
          <a:xfrm>
            <a:off x="6235750" y="952508"/>
            <a:ext cx="5283242" cy="381003"/>
          </a:xfrm>
        </p:spPr>
        <p:txBody>
          <a:bodyPr vert="horz" wrap="square" lIns="90170" tIns="46990" rIns="90170" bIns="46990" rtlCol="0" anchor="ctr"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1049008" name="内容占位符 5"/>
          <p:cNvSpPr>
            <a:spLocks noGrp="1"/>
          </p:cNvSpPr>
          <p:nvPr>
            <p:ph sz="quarter" idx="4"/>
            <p:custDataLst>
              <p:tags r:id="rId11"/>
            </p:custDataLst>
          </p:nvPr>
        </p:nvSpPr>
        <p:spPr>
          <a:xfrm>
            <a:off x="6235750" y="1406525"/>
            <a:ext cx="5283242"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009" name="日期占位符 6"/>
          <p:cNvSpPr>
            <a:spLocks noGrp="1"/>
          </p:cNvSpPr>
          <p:nvPr>
            <p:ph type="dt" sz="half" idx="10"/>
            <p:custDataLst>
              <p:tags r:id="rId12"/>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9010" name="页脚占位符 7"/>
          <p:cNvSpPr>
            <a:spLocks noGrp="1"/>
          </p:cNvSpPr>
          <p:nvPr>
            <p:ph type="ftr" sz="quarter" idx="11"/>
            <p:custDataLst>
              <p:tags r:id="rId13"/>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9011" name="灯片编号占位符 8"/>
          <p:cNvSpPr>
            <a:spLocks noGrp="1"/>
          </p:cNvSpPr>
          <p:nvPr>
            <p:ph type="sldNum" sz="quarter" idx="12"/>
            <p:custDataLst>
              <p:tags r:id="rId14"/>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62" name=""/>
        <p:cNvGrpSpPr/>
        <p:nvPr/>
      </p:nvGrpSpPr>
      <p:grpSpPr>
        <a:xfrm>
          <a:off x="0" y="0"/>
          <a:ext cx="0" cy="0"/>
        </a:xfrm>
      </p:grpSpPr>
      <p:pic>
        <p:nvPicPr>
          <p:cNvPr id="2097161" name="图片 6"/>
          <p:cNvPicPr/>
          <p:nvPr userDrawn="1">
            <p:custDataLst>
              <p:tags r:id="rId3"/>
            </p:custDataLst>
          </p:nvPr>
        </p:nvPicPr>
        <p:blipFill>
          <a:blip r:embed="rId2" r:link="rId1"/>
          <a:stretch>
            <a:fillRect/>
          </a:stretch>
        </p:blipFill>
        <p:spPr>
          <a:xfrm>
            <a:off x="304800" y="2194560"/>
            <a:ext cx="4389120" cy="2468880"/>
          </a:xfrm>
          <a:prstGeom prst="rect">
            <a:avLst/>
          </a:prstGeom>
        </p:spPr>
      </p:pic>
      <p:sp>
        <p:nvSpPr>
          <p:cNvPr id="1048639" name="任意多边形 6"/>
          <p:cNvSpPr/>
          <p:nvPr userDrawn="1">
            <p:custDataLst>
              <p:tags r:id="rId4"/>
            </p:custDataLst>
          </p:nvPr>
        </p:nvSpPr>
        <p:spPr>
          <a:xfrm>
            <a:off x="4878000" y="0"/>
            <a:ext cx="7314000" cy="6858000"/>
          </a:xfrm>
          <a:custGeom>
            <a:gdLst>
              <a:gd name="connsiteX0" fmla="*/ 1714500 w 7314000"/>
              <a:gd name="connsiteY0" fmla="*/ 0 h 6858000"/>
              <a:gd name="connsiteX1" fmla="*/ 7314000 w 7314000"/>
              <a:gd name="connsiteY1" fmla="*/ 0 h 6858000"/>
              <a:gd name="connsiteX2" fmla="*/ 7314000 w 7314000"/>
              <a:gd name="connsiteY2" fmla="*/ 6858000 h 6858000"/>
              <a:gd name="connsiteX3" fmla="*/ 0 w 7314000"/>
              <a:gd name="connsiteY3" fmla="*/ 6858000 h 6858000"/>
              <a:gd name="connsiteX4" fmla="*/ 1714500 w 7314000"/>
              <a:gd name="connsiteY4" fmla="*/ 0 h 6858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314000" h="6858000">
                <a:moveTo>
                  <a:pt x="1714500" y="0"/>
                </a:moveTo>
                <a:lnTo>
                  <a:pt x="7314000" y="0"/>
                </a:lnTo>
                <a:lnTo>
                  <a:pt x="7314000" y="6858000"/>
                </a:lnTo>
                <a:lnTo>
                  <a:pt x="0" y="6858000"/>
                </a:lnTo>
                <a:lnTo>
                  <a:pt x="1714500" y="0"/>
                </a:lnTo>
                <a:close/>
              </a:path>
            </a:pathLst>
          </a:custGeom>
          <a:solidFill>
            <a:schemeClr val="tx2"/>
          </a:solidFill>
          <a:ln w="12700" cap="flat" cmpd="sng" algn="ctr">
            <a:noFill/>
            <a:prstDash val="solid"/>
            <a:miter lim="800000"/>
            <a:headEnd type="none" w="med" len="med"/>
            <a:tailEnd type="none" w="med" len="me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48640" name="标题 1"/>
          <p:cNvSpPr>
            <a:spLocks noGrp="1"/>
          </p:cNvSpPr>
          <p:nvPr>
            <p:ph type="title"/>
            <p:custDataLst>
              <p:tags r:id="rId5"/>
            </p:custDataLst>
          </p:nvPr>
        </p:nvSpPr>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1048641" name="日期占位符 2"/>
          <p:cNvSpPr>
            <a:spLocks noGrp="1"/>
          </p:cNvSpPr>
          <p:nvPr>
            <p:ph type="dt" sz="half" idx="10"/>
            <p:custDataLst>
              <p:tags r:id="rId6"/>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642" name="页脚占位符 3"/>
          <p:cNvSpPr>
            <a:spLocks noGrp="1"/>
          </p:cNvSpPr>
          <p:nvPr>
            <p:ph type="ftr" sz="quarter" idx="11"/>
            <p:custDataLst>
              <p:tags r:id="rId7"/>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643" name="灯片编号占位符 4"/>
          <p:cNvSpPr>
            <a:spLocks noGrp="1"/>
          </p:cNvSpPr>
          <p:nvPr>
            <p:ph type="sldNum" sz="quarter" idx="12"/>
            <p:custDataLst>
              <p:tags r:id="rId8"/>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52" name=""/>
        <p:cNvGrpSpPr/>
        <p:nvPr/>
      </p:nvGrpSpPr>
      <p:grpSpPr>
        <a:xfrm>
          <a:off x="0" y="0"/>
          <a:ext cx="0" cy="0"/>
        </a:xfrm>
      </p:grpSpPr>
      <p:sp>
        <p:nvSpPr>
          <p:cNvPr id="1048582" name="日期占位符 1"/>
          <p:cNvSpPr>
            <a:spLocks noGrp="1"/>
          </p:cNvSpPr>
          <p:nvPr>
            <p:ph type="dt" sz="half" idx="10"/>
            <p:custDataLst>
              <p:tags r:id="rId1"/>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583" name="页脚占位符 2"/>
          <p:cNvSpPr>
            <a:spLocks noGrp="1"/>
          </p:cNvSpPr>
          <p:nvPr>
            <p:ph type="ftr" sz="quarter" idx="11"/>
            <p:custDataLst>
              <p:tags r:id="rId2"/>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584" name="灯片编号占位符 3"/>
          <p:cNvSpPr>
            <a:spLocks noGrp="1"/>
          </p:cNvSpPr>
          <p:nvPr>
            <p:ph type="sldNum" sz="quarter" idx="12"/>
            <p:custDataLst>
              <p:tags r:id="rId3"/>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14" name=""/>
        <p:cNvGrpSpPr/>
        <p:nvPr/>
      </p:nvGrpSpPr>
      <p:grpSpPr>
        <a:xfrm>
          <a:off x="0" y="0"/>
          <a:ext cx="0" cy="0"/>
        </a:xfrm>
      </p:grpSpPr>
      <p:pic>
        <p:nvPicPr>
          <p:cNvPr id="2097214" name="图片 8"/>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215" name="图片 7"/>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8960" name="标题 1"/>
          <p:cNvSpPr>
            <a:spLocks noGrp="1"/>
          </p:cNvSpPr>
          <p:nvPr>
            <p:ph type="title"/>
            <p:custDataLst>
              <p:tags r:id="rId7"/>
            </p:custDataLst>
          </p:nvPr>
        </p:nvSpPr>
        <p:spPr>
          <a:xfrm>
            <a:off x="669930"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1048961" name="图片占位符 2"/>
          <p:cNvSpPr>
            <a:spLocks noGrp="1"/>
          </p:cNvSpPr>
          <p:nvPr>
            <p:ph type="pic" idx="1"/>
            <p:custDataLst>
              <p:tags r:id="rId8"/>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mn-lt"/>
                <a:ea typeface="+mn-ea"/>
                <a:cs typeface="+mn-cs"/>
                <a:sym typeface="+mn-ea"/>
              </a:defRPr>
            </a:lvl5pPr>
          </a:lstStyle>
          <a:p>
            <a:pPr lvl="0"/>
            <a:endParaRPr>
              <a:sym typeface="+mn-ea"/>
            </a:endParaRPr>
          </a:p>
        </p:txBody>
      </p:sp>
      <p:sp>
        <p:nvSpPr>
          <p:cNvPr id="1048962" name="文本占位符 3"/>
          <p:cNvSpPr>
            <a:spLocks noGrp="1"/>
          </p:cNvSpPr>
          <p:nvPr>
            <p:ph type="body" sz="half" idx="2"/>
            <p:custDataLst>
              <p:tags r:id="rId9"/>
            </p:custDataLst>
          </p:nvPr>
        </p:nvSpPr>
        <p:spPr>
          <a:xfrm>
            <a:off x="6238925"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1048963" name="日期占位符 4"/>
          <p:cNvSpPr>
            <a:spLocks noGrp="1"/>
          </p:cNvSpPr>
          <p:nvPr>
            <p:ph type="dt" sz="half" idx="10"/>
            <p:custDataLst>
              <p:tags r:id="rId10"/>
            </p:custDataLst>
          </p:nvPr>
        </p:nvSpPr>
        <p:spPr/>
        <p:txBody>
          <a:bodyPr wrap="square">
            <a:normAutofit/>
          </a:bodyPr>
          <a:lstStyle>
            <a:lvl1pPr>
              <a:defRPr>
                <a:latin typeface="Arial" pitchFamily="34" charset="0"/>
                <a:ea typeface="微软雅黑"/>
              </a:defRPr>
            </a:lvl1pPr>
          </a:lstStyle>
          <a:p>
            <a:fld id="{9EFD9D74-47D9-4702-A33C-335B63B48DBF}" type="datetimeFigureOut">
              <a:rPr lang="zh-CN" altLang="en-US" smtClean="0"/>
              <a:t/>
            </a:fld>
            <a:endParaRPr lang="zh-CN" altLang="en-US"/>
          </a:p>
        </p:txBody>
      </p:sp>
      <p:sp>
        <p:nvSpPr>
          <p:cNvPr id="1048964" name="页脚占位符 5"/>
          <p:cNvSpPr>
            <a:spLocks noGrp="1"/>
          </p:cNvSpPr>
          <p:nvPr>
            <p:ph type="ftr" sz="quarter" idx="11"/>
            <p:custDataLst>
              <p:tags r:id="rId11"/>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65" name="灯片编号占位符 6"/>
          <p:cNvSpPr>
            <a:spLocks noGrp="1"/>
          </p:cNvSpPr>
          <p:nvPr>
            <p:ph type="sldNum" sz="quarter" idx="12"/>
            <p:custDataLst>
              <p:tags r:id="rId12"/>
            </p:custDataLst>
          </p:nvPr>
        </p:nvSpPr>
        <p:spPr/>
        <p:txBody>
          <a:bodyPr wrap="square">
            <a:normAutofit/>
          </a:bodyPr>
          <a:lstStyle>
            <a:lvl1pPr>
              <a:defRPr>
                <a:latin typeface="Arial" pitchFamily="34" charset="0"/>
                <a:ea typeface="微软雅黑"/>
              </a:defRPr>
            </a:lvl1pPr>
          </a:lstStyle>
          <a:p>
            <a:fld id="{FABC47A4-756D-490B-A52F-7D9E2C9FC05F}"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18" name=""/>
        <p:cNvGrpSpPr/>
        <p:nvPr/>
      </p:nvGrpSpPr>
      <p:grpSpPr>
        <a:xfrm>
          <a:off x="0" y="0"/>
          <a:ext cx="0" cy="0"/>
        </a:xfrm>
      </p:grpSpPr>
      <p:pic>
        <p:nvPicPr>
          <p:cNvPr id="2097221" name="图片 7"/>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222" name="图片 6"/>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8986" name="竖排标题 1"/>
          <p:cNvSpPr>
            <a:spLocks noGrp="1"/>
          </p:cNvSpPr>
          <p:nvPr>
            <p:ph type="title" orient="vert"/>
            <p:custDataLst>
              <p:tags r:id="rId7"/>
            </p:custDataLst>
          </p:nvPr>
        </p:nvSpPr>
        <p:spPr>
          <a:xfrm>
            <a:off x="10571135" y="952508"/>
            <a:ext cx="950984" cy="5388907"/>
          </a:xfrm>
        </p:spPr>
        <p:txBody>
          <a:bodyPr vert="eaVert" wrap="square"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1048987" name="竖排文字占位符 2"/>
          <p:cNvSpPr>
            <a:spLocks noGrp="1"/>
          </p:cNvSpPr>
          <p:nvPr>
            <p:ph type="body" orient="vert" idx="1"/>
            <p:custDataLst>
              <p:tags r:id="rId8"/>
            </p:custDataLst>
          </p:nvPr>
        </p:nvSpPr>
        <p:spPr>
          <a:xfrm>
            <a:off x="669925" y="952500"/>
            <a:ext cx="9828101" cy="5388907"/>
          </a:xfrm>
        </p:spPr>
        <p:txBody>
          <a:bodyPr vert="eaVert" wrap="square">
            <a:normAutofit/>
          </a:bodyPr>
          <a:lstStyle>
            <a:lvl1pPr indent="0" eaLnBrk="1" fontAlgn="auto" latinLnBrk="0" hangingPunct="1">
              <a:defRPr>
                <a:solidFill>
                  <a:schemeClr val="tx1"/>
                </a:solidFill>
                <a:latin typeface="Arial" pitchFamily="34" charset="0"/>
                <a:ea typeface="微软雅黑"/>
              </a:defRPr>
            </a:lvl1pPr>
            <a:lvl2pPr indent="0" eaLnBrk="1" fontAlgn="auto" latinLnBrk="0" hangingPunct="1">
              <a:defRPr>
                <a:solidFill>
                  <a:schemeClr val="tx1"/>
                </a:solidFill>
                <a:latin typeface="Arial" pitchFamily="34" charset="0"/>
                <a:ea typeface="微软雅黑"/>
              </a:defRPr>
            </a:lvl2pPr>
            <a:lvl3pPr indent="0" eaLnBrk="1" fontAlgn="auto" latinLnBrk="0" hangingPunct="1">
              <a:defRPr>
                <a:solidFill>
                  <a:schemeClr val="tx1"/>
                </a:solidFill>
                <a:latin typeface="Arial" pitchFamily="34" charset="0"/>
                <a:ea typeface="微软雅黑"/>
              </a:defRPr>
            </a:lvl3pPr>
            <a:lvl4pPr indent="0" eaLnBrk="1" fontAlgn="auto" latinLnBrk="0" hangingPunct="1">
              <a:defRPr>
                <a:solidFill>
                  <a:schemeClr val="tx1"/>
                </a:solidFill>
                <a:latin typeface="Arial" pitchFamily="34" charset="0"/>
                <a:ea typeface="微软雅黑"/>
              </a:defRPr>
            </a:lvl4pPr>
            <a:lvl5pPr indent="0" eaLnBrk="1" fontAlgn="auto" latinLnBrk="0" hangingPunct="1">
              <a:defRPr>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88" name="日期占位符 3"/>
          <p:cNvSpPr>
            <a:spLocks noGrp="1"/>
          </p:cNvSpPr>
          <p:nvPr>
            <p:ph type="dt" sz="half" idx="10"/>
            <p:custDataLst>
              <p:tags r:id="rId9"/>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89" name="页脚占位符 4"/>
          <p:cNvSpPr>
            <a:spLocks noGrp="1"/>
          </p:cNvSpPr>
          <p:nvPr>
            <p:ph type="ftr" sz="quarter" idx="11"/>
            <p:custDataLst>
              <p:tags r:id="rId10"/>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90" name="灯片编号占位符 5"/>
          <p:cNvSpPr>
            <a:spLocks noGrp="1"/>
          </p:cNvSpPr>
          <p:nvPr>
            <p:ph type="sldNum" sz="quarter" idx="12"/>
            <p:custDataLst>
              <p:tags r:id="rId11"/>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93" name=""/>
        <p:cNvGrpSpPr/>
        <p:nvPr/>
      </p:nvGrpSpPr>
      <p:grpSpPr>
        <a:xfrm>
          <a:off x="0" y="0"/>
          <a:ext cx="0" cy="0"/>
        </a:xfrm>
      </p:grpSpPr>
      <p:pic>
        <p:nvPicPr>
          <p:cNvPr id="2097188" name="图片 7"/>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189" name="图片 5"/>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8848" name="日期占位符 2"/>
          <p:cNvSpPr>
            <a:spLocks noGrp="1"/>
          </p:cNvSpPr>
          <p:nvPr>
            <p:ph type="dt" sz="half" idx="10"/>
            <p:custDataLst>
              <p:tags r:id="rId7"/>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849" name="页脚占位符 3"/>
          <p:cNvSpPr>
            <a:spLocks noGrp="1"/>
          </p:cNvSpPr>
          <p:nvPr>
            <p:ph type="ftr" sz="quarter" idx="11"/>
            <p:custDataLst>
              <p:tags r:id="rId8"/>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850" name="灯片编号占位符 4"/>
          <p:cNvSpPr>
            <a:spLocks noGrp="1"/>
          </p:cNvSpPr>
          <p:nvPr>
            <p:ph type="sldNum" sz="quarter" idx="12"/>
            <p:custDataLst>
              <p:tags r:id="rId9"/>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851" name="内容占位符 6"/>
          <p:cNvSpPr>
            <a:spLocks noGrp="1"/>
          </p:cNvSpPr>
          <p:nvPr>
            <p:ph sz="quarter" idx="13"/>
            <p:custDataLst>
              <p:tags r:id="rId10"/>
            </p:custDataLst>
          </p:nvPr>
        </p:nvSpPr>
        <p:spPr>
          <a:xfrm>
            <a:off x="669930" y="952508"/>
            <a:ext cx="10852237" cy="5388907"/>
          </a:xfrm>
        </p:spPr>
        <p:txBody>
          <a:bodyPr wrap="square">
            <a:normAutofit/>
          </a:bodyPr>
          <a:lstStyle>
            <a:lvl1pPr>
              <a:defRPr>
                <a:solidFill>
                  <a:schemeClr val="tx1"/>
                </a:solidFill>
                <a:latin typeface="Arial" pitchFamily="34" charset="0"/>
                <a:ea typeface="微软雅黑"/>
              </a:defRPr>
            </a:lvl1pPr>
            <a:lvl2pPr>
              <a:defRPr>
                <a:solidFill>
                  <a:schemeClr val="tx1"/>
                </a:solidFill>
                <a:latin typeface="Arial" pitchFamily="34" charset="0"/>
                <a:ea typeface="微软雅黑"/>
              </a:defRPr>
            </a:lvl2pPr>
            <a:lvl3pPr>
              <a:defRPr>
                <a:solidFill>
                  <a:schemeClr val="tx1"/>
                </a:solidFill>
                <a:latin typeface="Arial" pitchFamily="34" charset="0"/>
                <a:ea typeface="微软雅黑"/>
              </a:defRPr>
            </a:lvl3pPr>
            <a:lvl4pPr>
              <a:defRPr>
                <a:solidFill>
                  <a:schemeClr val="tx1"/>
                </a:solidFill>
                <a:latin typeface="Arial" pitchFamily="34" charset="0"/>
                <a:ea typeface="微软雅黑"/>
              </a:defRPr>
            </a:lvl4pPr>
            <a:lvl5pPr>
              <a:defRPr>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tx2"/>
        </a:solidFill>
        <a:effectLst/>
      </p:bgPr>
    </p:bg>
    <p:spTree>
      <p:nvGrpSpPr>
        <p:cNvPr id="111" name=""/>
        <p:cNvGrpSpPr/>
        <p:nvPr/>
      </p:nvGrpSpPr>
      <p:grpSpPr>
        <a:xfrm>
          <a:off x="0" y="0"/>
          <a:ext cx="0" cy="0"/>
        </a:xfrm>
      </p:grpSpPr>
      <p:pic>
        <p:nvPicPr>
          <p:cNvPr id="2097209" name="图片 5"/>
          <p:cNvPicPr/>
          <p:nvPr userDrawn="1">
            <p:custDataLst>
              <p:tags r:id="rId3"/>
            </p:custDataLst>
          </p:nvPr>
        </p:nvPicPr>
        <p:blipFill>
          <a:blip r:embed="rId2" r:link="rId1"/>
          <a:stretch>
            <a:fillRect/>
          </a:stretch>
        </p:blipFill>
        <p:spPr>
          <a:xfrm>
            <a:off x="0" y="0"/>
            <a:ext cx="12192000" cy="6858000"/>
          </a:xfrm>
          <a:prstGeom prst="rect">
            <a:avLst/>
          </a:prstGeom>
        </p:spPr>
      </p:pic>
      <p:sp>
        <p:nvSpPr>
          <p:cNvPr id="1048942" name="日期占位符 2"/>
          <p:cNvSpPr>
            <a:spLocks noGrp="1"/>
          </p:cNvSpPr>
          <p:nvPr>
            <p:ph type="dt" sz="half" idx="10"/>
            <p:custDataLst>
              <p:tags r:id="rId4"/>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43" name="页脚占位符 3"/>
          <p:cNvSpPr>
            <a:spLocks noGrp="1"/>
          </p:cNvSpPr>
          <p:nvPr>
            <p:ph type="ftr" sz="quarter" idx="11"/>
            <p:custDataLst>
              <p:tags r:id="rId5"/>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44" name="灯片编号占位符 4"/>
          <p:cNvSpPr>
            <a:spLocks noGrp="1"/>
          </p:cNvSpPr>
          <p:nvPr>
            <p:ph type="sldNum" sz="quarter" idx="12"/>
            <p:custDataLst>
              <p:tags r:id="rId6"/>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945" name="文本占位符 6"/>
          <p:cNvSpPr>
            <a:spLocks noGrp="1"/>
          </p:cNvSpPr>
          <p:nvPr>
            <p:ph type="body" idx="14" hasCustomPrompt="1"/>
            <p:custDataLst>
              <p:tags r:id="rId7"/>
            </p:custDataLst>
          </p:nvPr>
        </p:nvSpPr>
        <p:spPr>
          <a:xfrm>
            <a:off x="2920683" y="3678238"/>
            <a:ext cx="6350000" cy="1103630"/>
          </a:xfrm>
        </p:spPr>
        <p:txBody>
          <a:bodyPr vert="horz" wrap="square" lIns="91440" tIns="45720" rIns="91440" bIns="45720" anchor="t" anchorCtr="0">
            <a:normAutofit/>
          </a:bodyPr>
          <a:lstStyle>
            <a:lvl1pPr marL="0" marR="0" indent="0" algn="ctr" rtl="0" eaLnBrk="1" fontAlgn="auto">
              <a:lnSpc>
                <a:spcPct val="120000"/>
              </a:lnSpc>
              <a:spcBef>
                <a:spcPct val="0"/>
              </a:spcBef>
              <a:spcAft>
                <a:spcPct val="0"/>
              </a:spcAft>
              <a:buClrTx/>
              <a:buSzPts val="1800"/>
              <a:buFont typeface="Arial" pitchFamily="34" charset="0"/>
              <a:buNone/>
              <a:defRPr sz="1800" b="0" spc="200">
                <a:solidFill>
                  <a:schemeClr val="tx1">
                    <a:lumMod val="85000"/>
                    <a:lumOff val="15000"/>
                  </a:schemeClr>
                </a:solidFill>
                <a:latin typeface="Arial" pitchFamily="34" charset="0"/>
                <a:ea typeface="微软雅黑"/>
              </a:defRPr>
            </a:lvl1pPr>
          </a:lstStyle>
          <a:p>
            <a:pPr marL="228600" lvl="0" indent="-228600" algn="l" defTabSz="914400" rtl="0" eaLnBrk="1" fontAlgn="auto" latinLnBrk="0" hangingPunct="1">
              <a:lnSpc>
                <a:spcPct val="130000"/>
              </a:lnSpc>
              <a:spcBef>
                <a:spcPct val="0"/>
              </a:spcBef>
              <a:spcAft>
                <a:spcPts val="1000"/>
              </a:spcAft>
              <a:buClr>
                <a:schemeClr val="tx1">
                  <a:lumMod val="65000"/>
                  <a:lumOff val="35000"/>
                </a:schemeClr>
              </a:buClr>
              <a:buSzPts val="1800"/>
              <a:buFont typeface="Arial" pitchFamily="34" charset="0"/>
              <a:buNone/>
            </a:pPr>
            <a:r>
              <a:rPr lang="zh-CN" altLang="en-US"/>
              <a:t>单击此处编辑文本</a:t>
            </a:r>
            <a:endParaRPr lang="zh-CN" altLang="en-US"/>
          </a:p>
        </p:txBody>
      </p:sp>
      <p:sp>
        <p:nvSpPr>
          <p:cNvPr id="1048946" name="标题 1"/>
          <p:cNvSpPr>
            <a:spLocks noGrp="1"/>
          </p:cNvSpPr>
          <p:nvPr>
            <p:ph type="title" idx="13" hasCustomPrompt="1"/>
            <p:custDataLst>
              <p:tags r:id="rId8"/>
            </p:custDataLst>
          </p:nvPr>
        </p:nvSpPr>
        <p:spPr>
          <a:xfrm>
            <a:off x="2920683" y="2076133"/>
            <a:ext cx="6350635" cy="1398905"/>
          </a:xfrm>
        </p:spPr>
        <p:txBody>
          <a:bodyPr vert="horz" wrap="square" lIns="91440" tIns="45720" rIns="91440" bIns="45720" anchor="b" anchorCtr="0">
            <a:normAutofit/>
          </a:bodyPr>
          <a:lstStyle>
            <a:lvl1pPr marL="0" marR="0" indent="0" algn="ctr" defTabSz="914400" rtl="0" eaLnBrk="1" fontAlgn="auto" latinLnBrk="0" hangingPunct="1">
              <a:lnSpc>
                <a:spcPct val="100000"/>
              </a:lnSpc>
              <a:spcBef>
                <a:spcPct val="0"/>
              </a:spcBef>
              <a:spcAft>
                <a:spcPct val="0"/>
              </a:spcAft>
              <a:buClrTx/>
              <a:buSzPts val="8000"/>
              <a:buNone/>
              <a:defRPr sz="8000" b="0" spc="1000">
                <a:solidFill>
                  <a:schemeClr val="tx1">
                    <a:lumMod val="85000"/>
                    <a:lumOff val="15000"/>
                  </a:schemeClr>
                </a:solidFill>
                <a:latin typeface="Arial" pitchFamily="34" charset="0"/>
                <a:ea typeface="汉仪旗黑-85S" panose="00020600040101010101" pitchFamily="18" charset="-122"/>
              </a:defRPr>
            </a:lvl1pPr>
          </a:lstStyle>
          <a:p>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17" name=""/>
        <p:cNvGrpSpPr/>
        <p:nvPr/>
      </p:nvGrpSpPr>
      <p:grpSpPr>
        <a:xfrm>
          <a:off x="0" y="0"/>
          <a:ext cx="0" cy="0"/>
        </a:xfrm>
      </p:grpSpPr>
      <p:pic>
        <p:nvPicPr>
          <p:cNvPr id="2097219" name="图片 6"/>
          <p:cNvPicPr/>
          <p:nvPr userDrawn="1">
            <p:custDataLst>
              <p:tags r:id="rId3"/>
            </p:custDataLst>
          </p:nvPr>
        </p:nvPicPr>
        <p:blipFill>
          <a:blip r:embed="rId2" r:link="rId1"/>
          <a:stretch>
            <a:fillRect/>
          </a:stretch>
        </p:blipFill>
        <p:spPr>
          <a:xfrm>
            <a:off x="0" y="0"/>
            <a:ext cx="720090" cy="682332"/>
          </a:xfrm>
          <a:prstGeom prst="rect">
            <a:avLst/>
          </a:prstGeom>
        </p:spPr>
      </p:pic>
      <p:pic>
        <p:nvPicPr>
          <p:cNvPr id="2097220" name="图片 5"/>
          <p:cNvPicPr/>
          <p:nvPr userDrawn="1">
            <p:custDataLst>
              <p:tags r:id="rId6"/>
            </p:custDataLst>
          </p:nvPr>
        </p:nvPicPr>
        <p:blipFill>
          <a:blip r:embed="rId5" r:link="rId4"/>
          <a:stretch>
            <a:fillRect/>
          </a:stretch>
        </p:blipFill>
        <p:spPr>
          <a:xfrm>
            <a:off x="11471910" y="0"/>
            <a:ext cx="720090" cy="492570"/>
          </a:xfrm>
          <a:prstGeom prst="rect">
            <a:avLst/>
          </a:prstGeom>
        </p:spPr>
      </p:pic>
      <p:sp>
        <p:nvSpPr>
          <p:cNvPr id="1048982" name="标题 1"/>
          <p:cNvSpPr>
            <a:spLocks noGrp="1"/>
          </p:cNvSpPr>
          <p:nvPr>
            <p:ph type="title"/>
            <p:custDataLst>
              <p:tags r:id="rId7"/>
            </p:custDataLst>
          </p:nvPr>
        </p:nvSpPr>
        <p:spPr/>
        <p:txBody>
          <a:bodyPr wrap="square">
            <a:normAutofit/>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1048983" name="日期占位符 2"/>
          <p:cNvSpPr>
            <a:spLocks noGrp="1"/>
          </p:cNvSpPr>
          <p:nvPr>
            <p:ph type="dt" sz="half" idx="10"/>
            <p:custDataLst>
              <p:tags r:id="rId8"/>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84" name="页脚占位符 3"/>
          <p:cNvSpPr>
            <a:spLocks noGrp="1"/>
          </p:cNvSpPr>
          <p:nvPr>
            <p:ph type="ftr" sz="quarter" idx="11"/>
            <p:custDataLst>
              <p:tags r:id="rId9"/>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85" name="灯片编号占位符 4"/>
          <p:cNvSpPr>
            <a:spLocks noGrp="1"/>
          </p:cNvSpPr>
          <p:nvPr>
            <p:ph type="sldNum" sz="quarter" idx="12"/>
            <p:custDataLst>
              <p:tags r:id="rId10"/>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solidFill>
        <a:effectLst/>
      </p:bgPr>
    </p:bg>
    <p:spTree>
      <p:nvGrpSpPr>
        <p:cNvPr id="110" name=""/>
        <p:cNvGrpSpPr/>
        <p:nvPr/>
      </p:nvGrpSpPr>
      <p:grpSpPr>
        <a:xfrm>
          <a:off x="0" y="0"/>
          <a:ext cx="0" cy="0"/>
        </a:xfrm>
      </p:grpSpPr>
      <p:sp>
        <p:nvSpPr>
          <p:cNvPr id="1048936" name="矩形 9"/>
          <p:cNvSpPr/>
          <p:nvPr userDrawn="1">
            <p:custDataLst>
              <p:tags r:id="rId1"/>
            </p:custDataLst>
          </p:nvPr>
        </p:nvSpPr>
        <p:spPr>
          <a:xfrm>
            <a:off x="292075" y="303809"/>
            <a:ext cx="11607851" cy="6250382"/>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07" name="图片 8"/>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208" name="图片 7"/>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937" name="标题 1"/>
          <p:cNvSpPr>
            <a:spLocks noGrp="1"/>
          </p:cNvSpPr>
          <p:nvPr>
            <p:ph type="title" hasCustomPrompt="1"/>
            <p:custDataLst>
              <p:tags r:id="rId8"/>
            </p:custDataLst>
          </p:nvPr>
        </p:nvSpPr>
        <p:spPr>
          <a:xfrm>
            <a:off x="1281600" y="1249200"/>
            <a:ext cx="9626400" cy="723600"/>
          </a:xfrm>
        </p:spPr>
        <p:txBody>
          <a:bodyPr wrap="square" anchor="ctr">
            <a:normAutofit/>
          </a:bodyPr>
          <a:lstStyle>
            <a:lvl1pPr>
              <a:defRPr sz="32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1048938" name="内容占位符 6"/>
          <p:cNvSpPr>
            <a:spLocks noGrp="1"/>
          </p:cNvSpPr>
          <p:nvPr>
            <p:ph sz="quarter" idx="13"/>
            <p:custDataLst>
              <p:tags r:id="rId9"/>
            </p:custDataLst>
          </p:nvPr>
        </p:nvSpPr>
        <p:spPr>
          <a:xfrm>
            <a:off x="1281113" y="2163600"/>
            <a:ext cx="9626600" cy="3445200"/>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39" name="日期占位符 2"/>
          <p:cNvSpPr>
            <a:spLocks noGrp="1"/>
          </p:cNvSpPr>
          <p:nvPr>
            <p:ph type="dt" sz="half" idx="10"/>
            <p:custDataLst>
              <p:tags r:id="rId10"/>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40" name="页脚占位符 3"/>
          <p:cNvSpPr>
            <a:spLocks noGrp="1"/>
          </p:cNvSpPr>
          <p:nvPr>
            <p:ph type="ftr" sz="quarter" idx="11"/>
            <p:custDataLst>
              <p:tags r:id="rId11"/>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41" name="灯片编号占位符 4"/>
          <p:cNvSpPr>
            <a:spLocks noGrp="1"/>
          </p:cNvSpPr>
          <p:nvPr>
            <p:ph type="sldNum" sz="quarter" idx="12"/>
            <p:custDataLst>
              <p:tags r:id="rId12"/>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16" name=""/>
        <p:cNvGrpSpPr/>
        <p:nvPr/>
      </p:nvGrpSpPr>
      <p:grpSpPr>
        <a:xfrm>
          <a:off x="0" y="0"/>
          <a:ext cx="0" cy="0"/>
        </a:xfrm>
      </p:grpSpPr>
      <p:sp>
        <p:nvSpPr>
          <p:cNvPr id="1048975" name="矩形 9"/>
          <p:cNvSpPr/>
          <p:nvPr userDrawn="1">
            <p:custDataLst>
              <p:tags r:id="rId1"/>
            </p:custDataLst>
          </p:nvPr>
        </p:nvSpPr>
        <p:spPr>
          <a:xfrm>
            <a:off x="0" y="0"/>
            <a:ext cx="4824603"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18" name="图片 7"/>
          <p:cNvPicPr/>
          <p:nvPr userDrawn="1">
            <p:custDataLst>
              <p:tags r:id="rId4"/>
            </p:custDataLst>
          </p:nvPr>
        </p:nvPicPr>
        <p:blipFill>
          <a:blip r:embed="rId3" r:link="rId2"/>
          <a:stretch>
            <a:fillRect/>
          </a:stretch>
        </p:blipFill>
        <p:spPr>
          <a:xfrm>
            <a:off x="11471910" y="0"/>
            <a:ext cx="720090" cy="682332"/>
          </a:xfrm>
          <a:prstGeom prst="rect">
            <a:avLst/>
          </a:prstGeom>
        </p:spPr>
      </p:pic>
      <p:sp>
        <p:nvSpPr>
          <p:cNvPr id="1048976" name="标题 1"/>
          <p:cNvSpPr>
            <a:spLocks noGrp="1"/>
          </p:cNvSpPr>
          <p:nvPr>
            <p:ph type="title" hasCustomPrompt="1"/>
            <p:custDataLst>
              <p:tags r:id="rId5"/>
            </p:custDataLst>
          </p:nvPr>
        </p:nvSpPr>
        <p:spPr>
          <a:xfrm>
            <a:off x="583200" y="770400"/>
            <a:ext cx="3960000" cy="882000"/>
          </a:xfrm>
        </p:spPr>
        <p:txBody>
          <a:bodyPr wrap="square" anchor="ctr" anchorCtr="0">
            <a:normAutofit/>
          </a:bodyPr>
          <a:lstStyle>
            <a:lvl1pPr>
              <a:defRPr sz="3600" baseline="0">
                <a:solidFill>
                  <a:schemeClr val="tx1"/>
                </a:solidFill>
                <a:latin typeface="Arial" pitchFamily="34" charset="0"/>
                <a:ea typeface="微软雅黑"/>
              </a:defRPr>
            </a:lvl1pPr>
          </a:lstStyle>
          <a:p>
            <a:r>
              <a:rPr lang="zh-CN" altLang="en-US"/>
              <a:t>单击编辑标题</a:t>
            </a:r>
            <a:endParaRPr lang="zh-CN" altLang="en-US"/>
          </a:p>
        </p:txBody>
      </p:sp>
      <p:sp>
        <p:nvSpPr>
          <p:cNvPr id="1048977" name="日期占位符 2"/>
          <p:cNvSpPr>
            <a:spLocks noGrp="1"/>
          </p:cNvSpPr>
          <p:nvPr>
            <p:ph type="dt" sz="half" idx="10"/>
            <p:custDataLst>
              <p:tags r:id="rId6"/>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78" name="页脚占位符 3"/>
          <p:cNvSpPr>
            <a:spLocks noGrp="1"/>
          </p:cNvSpPr>
          <p:nvPr>
            <p:ph type="ftr" sz="quarter" idx="11"/>
            <p:custDataLst>
              <p:tags r:id="rId7"/>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79" name="灯片编号占位符 4"/>
          <p:cNvSpPr>
            <a:spLocks noGrp="1"/>
          </p:cNvSpPr>
          <p:nvPr>
            <p:ph type="sldNum" sz="quarter" idx="12"/>
            <p:custDataLst>
              <p:tags r:id="rId8"/>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980" name="文本占位符 6"/>
          <p:cNvSpPr>
            <a:spLocks noGrp="1"/>
          </p:cNvSpPr>
          <p:nvPr>
            <p:ph type="body" sz="quarter" idx="13"/>
            <p:custDataLst>
              <p:tags r:id="rId9"/>
            </p:custDataLst>
          </p:nvPr>
        </p:nvSpPr>
        <p:spPr>
          <a:xfrm>
            <a:off x="586800" y="1764000"/>
            <a:ext cx="3956400" cy="4093200"/>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81" name="内容占位符 8"/>
          <p:cNvSpPr>
            <a:spLocks noGrp="1"/>
          </p:cNvSpPr>
          <p:nvPr>
            <p:ph sz="quarter" idx="14"/>
            <p:custDataLst>
              <p:tags r:id="rId10"/>
            </p:custDataLst>
          </p:nvPr>
        </p:nvSpPr>
        <p:spPr>
          <a:xfrm>
            <a:off x="5101200" y="769938"/>
            <a:ext cx="6480000" cy="5087937"/>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13" name=""/>
        <p:cNvGrpSpPr/>
        <p:nvPr/>
      </p:nvGrpSpPr>
      <p:grpSpPr>
        <a:xfrm>
          <a:off x="0" y="0"/>
          <a:ext cx="0" cy="0"/>
        </a:xfrm>
      </p:grpSpPr>
      <p:sp>
        <p:nvSpPr>
          <p:cNvPr id="1048953" name="矩形 10"/>
          <p:cNvSpPr/>
          <p:nvPr userDrawn="1">
            <p:custDataLst>
              <p:tags r:id="rId1"/>
            </p:custDataLst>
          </p:nvPr>
        </p:nvSpPr>
        <p:spPr>
          <a:xfrm>
            <a:off x="0" y="0"/>
            <a:ext cx="12192000" cy="266433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12" name="图片 9"/>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213" name="图片 7"/>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954" name="标题 1"/>
          <p:cNvSpPr>
            <a:spLocks noGrp="1"/>
          </p:cNvSpPr>
          <p:nvPr>
            <p:ph type="title"/>
            <p:custDataLst>
              <p:tags r:id="rId8"/>
            </p:custDataLst>
          </p:nvPr>
        </p:nvSpPr>
        <p:spPr>
          <a:xfrm>
            <a:off x="612000" y="781200"/>
            <a:ext cx="10976400" cy="626400"/>
          </a:xfrm>
        </p:spPr>
        <p:txBody>
          <a:bodyPr wrap="square" anchor="ctr">
            <a:normAutofit/>
          </a:bodyPr>
          <a:lstStyle>
            <a:lvl1pPr algn="ctr">
              <a:defRPr sz="36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1048955" name="日期占位符 2"/>
          <p:cNvSpPr>
            <a:spLocks noGrp="1"/>
          </p:cNvSpPr>
          <p:nvPr>
            <p:ph type="dt" sz="half" idx="10"/>
            <p:custDataLst>
              <p:tags r:id="rId9"/>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56" name="页脚占位符 3"/>
          <p:cNvSpPr>
            <a:spLocks noGrp="1"/>
          </p:cNvSpPr>
          <p:nvPr>
            <p:ph type="ftr" sz="quarter" idx="11"/>
            <p:custDataLst>
              <p:tags r:id="rId10"/>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57" name="灯片编号占位符 4"/>
          <p:cNvSpPr>
            <a:spLocks noGrp="1"/>
          </p:cNvSpPr>
          <p:nvPr>
            <p:ph type="sldNum" sz="quarter" idx="12"/>
            <p:custDataLst>
              <p:tags r:id="rId11"/>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958" name="文本占位符 6"/>
          <p:cNvSpPr>
            <a:spLocks noGrp="1"/>
          </p:cNvSpPr>
          <p:nvPr>
            <p:ph type="body" sz="quarter" idx="13"/>
            <p:custDataLst>
              <p:tags r:id="rId12"/>
            </p:custDataLst>
          </p:nvPr>
        </p:nvSpPr>
        <p:spPr>
          <a:xfrm>
            <a:off x="612000" y="1659600"/>
            <a:ext cx="10975975" cy="828000"/>
          </a:xfrm>
        </p:spPr>
        <p:txBody>
          <a:bodyPr wrap="square">
            <a:normAutofit/>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048959" name="内容占位符 8"/>
          <p:cNvSpPr>
            <a:spLocks noGrp="1"/>
          </p:cNvSpPr>
          <p:nvPr>
            <p:ph sz="quarter" idx="14"/>
            <p:custDataLst>
              <p:tags r:id="rId13"/>
            </p:custDataLst>
          </p:nvPr>
        </p:nvSpPr>
        <p:spPr>
          <a:xfrm>
            <a:off x="612775" y="2808000"/>
            <a:ext cx="10965600" cy="3430800"/>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19" name=""/>
        <p:cNvGrpSpPr/>
        <p:nvPr/>
      </p:nvGrpSpPr>
      <p:grpSpPr>
        <a:xfrm>
          <a:off x="0" y="0"/>
          <a:ext cx="0" cy="0"/>
        </a:xfrm>
      </p:grpSpPr>
      <p:sp>
        <p:nvSpPr>
          <p:cNvPr id="1048991" name="矩形 10"/>
          <p:cNvSpPr/>
          <p:nvPr userDrawn="1">
            <p:custDataLst>
              <p:tags r:id="rId1"/>
            </p:custDataLst>
          </p:nvPr>
        </p:nvSpPr>
        <p:spPr>
          <a:xfrm>
            <a:off x="0" y="5028971"/>
            <a:ext cx="12192000" cy="182902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23" name="图片 9"/>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224" name="图片 7"/>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992" name="标题 1"/>
          <p:cNvSpPr>
            <a:spLocks noGrp="1"/>
          </p:cNvSpPr>
          <p:nvPr>
            <p:ph type="title"/>
            <p:custDataLst>
              <p:tags r:id="rId8"/>
            </p:custDataLst>
          </p:nvPr>
        </p:nvSpPr>
        <p:spPr>
          <a:xfrm>
            <a:off x="604800" y="669600"/>
            <a:ext cx="10976400" cy="565200"/>
          </a:xfrm>
        </p:spPr>
        <p:txBody>
          <a:bodyPr wrap="square" anchor="ctr" anchorCtr="0">
            <a:normAutofit/>
          </a:bodyPr>
          <a:lstStyle>
            <a:lvl1pPr algn="ctr">
              <a:defRPr sz="32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1048993" name="日期占位符 2"/>
          <p:cNvSpPr>
            <a:spLocks noGrp="1"/>
          </p:cNvSpPr>
          <p:nvPr>
            <p:ph type="dt" sz="half" idx="10"/>
            <p:custDataLst>
              <p:tags r:id="rId9"/>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94" name="页脚占位符 3"/>
          <p:cNvSpPr>
            <a:spLocks noGrp="1"/>
          </p:cNvSpPr>
          <p:nvPr>
            <p:ph type="ftr" sz="quarter" idx="11"/>
            <p:custDataLst>
              <p:tags r:id="rId10"/>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95" name="灯片编号占位符 4"/>
          <p:cNvSpPr>
            <a:spLocks noGrp="1"/>
          </p:cNvSpPr>
          <p:nvPr>
            <p:ph type="sldNum" sz="quarter" idx="12"/>
            <p:custDataLst>
              <p:tags r:id="rId11"/>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996" name="内容占位符 6"/>
          <p:cNvSpPr>
            <a:spLocks noGrp="1"/>
          </p:cNvSpPr>
          <p:nvPr>
            <p:ph sz="quarter" idx="13"/>
            <p:custDataLst>
              <p:tags r:id="rId12"/>
            </p:custDataLst>
          </p:nvPr>
        </p:nvSpPr>
        <p:spPr>
          <a:xfrm>
            <a:off x="604837" y="1681200"/>
            <a:ext cx="10990800" cy="3211200"/>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97" name="文本占位符 8"/>
          <p:cNvSpPr>
            <a:spLocks noGrp="1"/>
          </p:cNvSpPr>
          <p:nvPr>
            <p:ph type="body" sz="quarter" idx="14"/>
            <p:custDataLst>
              <p:tags r:id="rId13"/>
            </p:custDataLst>
          </p:nvPr>
        </p:nvSpPr>
        <p:spPr>
          <a:xfrm>
            <a:off x="594000" y="5180400"/>
            <a:ext cx="11001600" cy="1011600"/>
          </a:xfrm>
        </p:spPr>
        <p:txBody>
          <a:bodyPr wrap="square">
            <a:normAutofit/>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15" name=""/>
        <p:cNvGrpSpPr/>
        <p:nvPr/>
      </p:nvGrpSpPr>
      <p:grpSpPr>
        <a:xfrm>
          <a:off x="0" y="0"/>
          <a:ext cx="0" cy="0"/>
        </a:xfrm>
      </p:grpSpPr>
      <p:sp>
        <p:nvSpPr>
          <p:cNvPr id="1048966" name="矩形 13"/>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16" name="图片 11"/>
          <p:cNvPicPr/>
          <p:nvPr userDrawn="1">
            <p:custDataLst>
              <p:tags r:id="rId4"/>
            </p:custDataLst>
          </p:nvPr>
        </p:nvPicPr>
        <p:blipFill>
          <a:blip r:embed="rId3" r:link="rId2"/>
          <a:stretch>
            <a:fillRect/>
          </a:stretch>
        </p:blipFill>
        <p:spPr>
          <a:xfrm>
            <a:off x="11471910" y="6175668"/>
            <a:ext cx="720090" cy="682332"/>
          </a:xfrm>
          <a:prstGeom prst="rect">
            <a:avLst/>
          </a:prstGeom>
        </p:spPr>
      </p:pic>
      <p:pic>
        <p:nvPicPr>
          <p:cNvPr id="2097217" name="图片 9"/>
          <p:cNvPicPr/>
          <p:nvPr userDrawn="1">
            <p:custDataLst>
              <p:tags r:id="rId7"/>
            </p:custDataLst>
          </p:nvPr>
        </p:nvPicPr>
        <p:blipFill>
          <a:blip r:embed="rId6" r:link="rId5"/>
          <a:stretch>
            <a:fillRect/>
          </a:stretch>
        </p:blipFill>
        <p:spPr>
          <a:xfrm>
            <a:off x="0" y="6365430"/>
            <a:ext cx="720090" cy="492570"/>
          </a:xfrm>
          <a:prstGeom prst="rect">
            <a:avLst/>
          </a:prstGeom>
        </p:spPr>
      </p:pic>
      <p:sp>
        <p:nvSpPr>
          <p:cNvPr id="1048967" name="标题 1"/>
          <p:cNvSpPr>
            <a:spLocks noGrp="1"/>
          </p:cNvSpPr>
          <p:nvPr>
            <p:ph type="title"/>
            <p:custDataLst>
              <p:tags r:id="rId8"/>
            </p:custDataLst>
          </p:nvPr>
        </p:nvSpPr>
        <p:spPr>
          <a:xfrm>
            <a:off x="579600" y="237600"/>
            <a:ext cx="11037600" cy="441964"/>
          </a:xfrm>
        </p:spPr>
        <p:txBody>
          <a:bodyPr wrap="square">
            <a:normAutofit/>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1048968" name="日期占位符 2"/>
          <p:cNvSpPr>
            <a:spLocks noGrp="1"/>
          </p:cNvSpPr>
          <p:nvPr>
            <p:ph type="dt" sz="half" idx="10"/>
            <p:custDataLst>
              <p:tags r:id="rId9"/>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8969" name="页脚占位符 3"/>
          <p:cNvSpPr>
            <a:spLocks noGrp="1"/>
          </p:cNvSpPr>
          <p:nvPr>
            <p:ph type="ftr" sz="quarter" idx="11"/>
            <p:custDataLst>
              <p:tags r:id="rId10"/>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8970" name="灯片编号占位符 4"/>
          <p:cNvSpPr>
            <a:spLocks noGrp="1"/>
          </p:cNvSpPr>
          <p:nvPr>
            <p:ph type="sldNum" sz="quarter" idx="12"/>
            <p:custDataLst>
              <p:tags r:id="rId11"/>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8971" name="内容占位符 6"/>
          <p:cNvSpPr>
            <a:spLocks noGrp="1"/>
          </p:cNvSpPr>
          <p:nvPr>
            <p:ph sz="quarter" idx="13"/>
            <p:custDataLst>
              <p:tags r:id="rId12"/>
            </p:custDataLst>
          </p:nvPr>
        </p:nvSpPr>
        <p:spPr>
          <a:xfrm>
            <a:off x="579600" y="1663200"/>
            <a:ext cx="5342400" cy="2894400"/>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72" name="内容占位符 8"/>
          <p:cNvSpPr>
            <a:spLocks noGrp="1"/>
          </p:cNvSpPr>
          <p:nvPr>
            <p:ph sz="quarter" idx="14"/>
            <p:custDataLst>
              <p:tags r:id="rId13"/>
            </p:custDataLst>
          </p:nvPr>
        </p:nvSpPr>
        <p:spPr>
          <a:xfrm>
            <a:off x="6242400" y="1663200"/>
            <a:ext cx="5367600" cy="2894400"/>
          </a:xfrm>
        </p:spPr>
        <p:txBody>
          <a:bodyPr wrap="square">
            <a:normAutofit/>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973" name="文本占位符 10"/>
          <p:cNvSpPr>
            <a:spLocks noGrp="1"/>
          </p:cNvSpPr>
          <p:nvPr>
            <p:ph type="body" sz="quarter" idx="15"/>
            <p:custDataLst>
              <p:tags r:id="rId14"/>
            </p:custDataLst>
          </p:nvPr>
        </p:nvSpPr>
        <p:spPr>
          <a:xfrm>
            <a:off x="572400" y="4816800"/>
            <a:ext cx="5342400" cy="781200"/>
          </a:xfrm>
        </p:spPr>
        <p:txBody>
          <a:bodyPr wrap="square">
            <a:normAutofit/>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048974" name="文本占位符 12"/>
          <p:cNvSpPr>
            <a:spLocks noGrp="1"/>
          </p:cNvSpPr>
          <p:nvPr>
            <p:ph type="body" sz="quarter" idx="16"/>
            <p:custDataLst>
              <p:tags r:id="rId15"/>
            </p:custDataLst>
          </p:nvPr>
        </p:nvSpPr>
        <p:spPr>
          <a:xfrm>
            <a:off x="6253200" y="4813200"/>
            <a:ext cx="5367600" cy="781200"/>
          </a:xfrm>
        </p:spPr>
        <p:txBody>
          <a:bodyPr wrap="square">
            <a:normAutofit/>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solidFill>
        <a:effectLst/>
      </p:bgPr>
    </p:bg>
    <p:spTree>
      <p:nvGrpSpPr>
        <p:cNvPr id="120" name=""/>
        <p:cNvGrpSpPr/>
        <p:nvPr/>
      </p:nvGrpSpPr>
      <p:grpSpPr>
        <a:xfrm>
          <a:off x="0" y="0"/>
          <a:ext cx="0" cy="0"/>
        </a:xfrm>
      </p:grpSpPr>
      <p:sp>
        <p:nvSpPr>
          <p:cNvPr id="1048998" name="矩形 9"/>
          <p:cNvSpPr/>
          <p:nvPr userDrawn="1">
            <p:custDataLst>
              <p:tags r:id="rId1"/>
            </p:custDataLst>
          </p:nvPr>
        </p:nvSpPr>
        <p:spPr>
          <a:xfrm>
            <a:off x="0" y="953691"/>
            <a:ext cx="12192000" cy="495061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225" name="图片 8"/>
          <p:cNvPicPr/>
          <p:nvPr userDrawn="1">
            <p:custDataLst>
              <p:tags r:id="rId4"/>
            </p:custDataLst>
          </p:nvPr>
        </p:nvPicPr>
        <p:blipFill>
          <a:blip r:embed="rId3" r:link="rId2"/>
          <a:stretch>
            <a:fillRect/>
          </a:stretch>
        </p:blipFill>
        <p:spPr>
          <a:xfrm>
            <a:off x="10571797" y="5322752"/>
            <a:ext cx="1620202" cy="1535248"/>
          </a:xfrm>
          <a:prstGeom prst="rect">
            <a:avLst/>
          </a:prstGeom>
        </p:spPr>
      </p:pic>
      <p:pic>
        <p:nvPicPr>
          <p:cNvPr id="2097226" name="图片 7"/>
          <p:cNvPicPr/>
          <p:nvPr userDrawn="1">
            <p:custDataLst>
              <p:tags r:id="rId7"/>
            </p:custDataLst>
          </p:nvPr>
        </p:nvPicPr>
        <p:blipFill>
          <a:blip r:embed="rId6" r:link="rId5"/>
          <a:stretch>
            <a:fillRect/>
          </a:stretch>
        </p:blipFill>
        <p:spPr>
          <a:xfrm>
            <a:off x="0" y="5749718"/>
            <a:ext cx="1620202" cy="1108282"/>
          </a:xfrm>
          <a:prstGeom prst="rect">
            <a:avLst/>
          </a:prstGeom>
        </p:spPr>
      </p:pic>
      <p:sp>
        <p:nvSpPr>
          <p:cNvPr id="1048999" name="标题 1"/>
          <p:cNvSpPr>
            <a:spLocks noGrp="1"/>
          </p:cNvSpPr>
          <p:nvPr>
            <p:ph type="title" hasCustomPrompt="1"/>
            <p:custDataLst>
              <p:tags r:id="rId8"/>
            </p:custDataLst>
          </p:nvPr>
        </p:nvSpPr>
        <p:spPr>
          <a:xfrm>
            <a:off x="1522800" y="1339200"/>
            <a:ext cx="9144000" cy="2386800"/>
          </a:xfrm>
        </p:spPr>
        <p:txBody>
          <a:bodyPr wrap="square" anchor="b">
            <a:normAutofit/>
          </a:bodyPr>
          <a:lstStyle>
            <a:lvl1pPr algn="ctr">
              <a:defRPr sz="60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1049000" name="日期占位符 2"/>
          <p:cNvSpPr>
            <a:spLocks noGrp="1"/>
          </p:cNvSpPr>
          <p:nvPr>
            <p:ph type="dt" sz="half" idx="10"/>
            <p:custDataLst>
              <p:tags r:id="rId9"/>
            </p:custDataLst>
          </p:nvPr>
        </p:nvSpPr>
        <p:spPr/>
        <p:txBody>
          <a:bodyPr wrap="square">
            <a:normAutofit/>
          </a:bodyPr>
          <a:lstStyle>
            <a:lvl1pPr>
              <a:defRPr>
                <a:latin typeface="Arial" pitchFamily="34" charset="0"/>
                <a:ea typeface="微软雅黑"/>
              </a:defRPr>
            </a:lvl1pPr>
          </a:lstStyle>
          <a:p>
            <a:fld id="{760FBDFE-C587-4B4C-A407-44438C67B59E}" type="datetimeFigureOut">
              <a:rPr lang="zh-CN" altLang="en-US" smtClean="0"/>
              <a:t/>
            </a:fld>
            <a:endParaRPr lang="zh-CN" altLang="en-US"/>
          </a:p>
        </p:txBody>
      </p:sp>
      <p:sp>
        <p:nvSpPr>
          <p:cNvPr id="1049001" name="页脚占位符 3"/>
          <p:cNvSpPr>
            <a:spLocks noGrp="1"/>
          </p:cNvSpPr>
          <p:nvPr>
            <p:ph type="ftr" sz="quarter" idx="11"/>
            <p:custDataLst>
              <p:tags r:id="rId10"/>
            </p:custDataLst>
          </p:nvPr>
        </p:nvSpPr>
        <p:spPr/>
        <p:txBody>
          <a:bodyPr wrap="square">
            <a:normAutofit/>
          </a:bodyPr>
          <a:lstStyle>
            <a:lvl1pPr>
              <a:defRPr>
                <a:latin typeface="Arial" pitchFamily="34" charset="0"/>
                <a:ea typeface="微软雅黑"/>
              </a:defRPr>
            </a:lvl1pPr>
          </a:lstStyle>
          <a:p>
            <a:endParaRPr lang="zh-CN" altLang="en-US"/>
          </a:p>
        </p:txBody>
      </p:sp>
      <p:sp>
        <p:nvSpPr>
          <p:cNvPr id="1049002" name="灯片编号占位符 4"/>
          <p:cNvSpPr>
            <a:spLocks noGrp="1"/>
          </p:cNvSpPr>
          <p:nvPr>
            <p:ph type="sldNum" sz="quarter" idx="12"/>
            <p:custDataLst>
              <p:tags r:id="rId11"/>
            </p:custDataLst>
          </p:nvPr>
        </p:nvSpPr>
        <p:spPr/>
        <p:txBody>
          <a:bodyPr wrap="square">
            <a:normAutofit/>
          </a:bodyPr>
          <a:lstStyle>
            <a:lvl1pPr>
              <a:defRPr>
                <a:latin typeface="Arial" pitchFamily="34" charset="0"/>
                <a:ea typeface="微软雅黑"/>
              </a:defRPr>
            </a:lvl1pPr>
          </a:lstStyle>
          <a:p>
            <a:fld id="{49AE70B2-8BF9-45C0-BB95-33D1B9D3A854}" type="slidenum">
              <a:rPr lang="zh-CN" altLang="en-US" smtClean="0"/>
              <a:t>0</a:t>
            </a:fld>
            <a:endParaRPr lang="zh-CN" altLang="en-US"/>
          </a:p>
        </p:txBody>
      </p:sp>
      <p:sp>
        <p:nvSpPr>
          <p:cNvPr id="1049003" name="文本占位符 6"/>
          <p:cNvSpPr>
            <a:spLocks noGrp="1"/>
          </p:cNvSpPr>
          <p:nvPr>
            <p:ph type="body" sz="quarter" idx="13"/>
            <p:custDataLst>
              <p:tags r:id="rId12"/>
            </p:custDataLst>
          </p:nvPr>
        </p:nvSpPr>
        <p:spPr>
          <a:xfrm>
            <a:off x="1522413" y="3862800"/>
            <a:ext cx="9144000" cy="1656000"/>
          </a:xfrm>
        </p:spPr>
        <p:txBody>
          <a:bodyPr wrap="square">
            <a:normAutofit/>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35.xml" /><Relationship Id="rId2" Type="http://schemas.openxmlformats.org/officeDocument/2006/relationships/slideLayout" Target="../slideLayouts/slideLayout13.xml" /><Relationship Id="rId20" Type="http://schemas.openxmlformats.org/officeDocument/2006/relationships/tags" Target="../tags/tag136.xml" /><Relationship Id="rId21" Type="http://schemas.openxmlformats.org/officeDocument/2006/relationships/tags" Target="../tags/tag137.xml" /><Relationship Id="rId22" Type="http://schemas.openxmlformats.org/officeDocument/2006/relationships/tags" Target="../tags/tag138.xml" /><Relationship Id="rId23" Type="http://schemas.openxmlformats.org/officeDocument/2006/relationships/tags" Target="../tags/tag139.xml" /><Relationship Id="rId24" Type="http://schemas.openxmlformats.org/officeDocument/2006/relationships/tags" Target="../tags/tag140.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33" name=""/>
        <p:cNvGrpSpPr/>
        <p:nvPr/>
      </p:nvGrpSpPr>
      <p:grpSpPr>
        <a:xfrm>
          <a:off x="0" y="0"/>
          <a:ext cx="0" cy="0"/>
        </a:xfrm>
      </p:grpSpPr>
      <p:sp>
        <p:nvSpPr>
          <p:cNvPr id="1048576"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1048577"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578" name="日期占位符 3"/>
          <p:cNvSpPr>
            <a:spLocks noGrp="1"/>
          </p:cNvSpPr>
          <p:nvPr>
            <p:ph type="dt" sz="half" idx="2"/>
            <p:custDataLst>
              <p:tags r:id="rId21"/>
            </p:custDataLst>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579" name="页脚占位符 4"/>
          <p:cNvSpPr>
            <a:spLocks noGrp="1"/>
          </p:cNvSpPr>
          <p:nvPr>
            <p:ph type="ftr" sz="quarter" idx="3"/>
            <p:custDataLst>
              <p:tags r:id="rId22"/>
            </p:custDataLst>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580"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581"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1.xml" /><Relationship Id="rId3" Type="http://schemas.openxmlformats.org/officeDocument/2006/relationships/tags" Target="../tags/tag14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18" Type="http://schemas.openxmlformats.org/officeDocument/2006/relationships/tags" Target="../tags/tag159.xml" /><Relationship Id="rId19" Type="http://schemas.openxmlformats.org/officeDocument/2006/relationships/tags" Target="../tags/tag160.xml" /><Relationship Id="rId2" Type="http://schemas.openxmlformats.org/officeDocument/2006/relationships/tags" Target="../tags/tag143.xml" /><Relationship Id="rId20" Type="http://schemas.openxmlformats.org/officeDocument/2006/relationships/tags" Target="../tags/tag161.xml" /><Relationship Id="rId21" Type="http://schemas.openxmlformats.org/officeDocument/2006/relationships/tags" Target="../tags/tag162.xml" /><Relationship Id="rId22" Type="http://schemas.openxmlformats.org/officeDocument/2006/relationships/tags" Target="../tags/tag163.xml" /><Relationship Id="rId23" Type="http://schemas.openxmlformats.org/officeDocument/2006/relationships/tags" Target="../tags/tag164.xml" /><Relationship Id="rId24" Type="http://schemas.openxmlformats.org/officeDocument/2006/relationships/tags" Target="../tags/tag165.xml" /><Relationship Id="rId25" Type="http://schemas.openxmlformats.org/officeDocument/2006/relationships/tags" Target="../tags/tag166.xml" /><Relationship Id="rId26" Type="http://schemas.openxmlformats.org/officeDocument/2006/relationships/tags" Target="../tags/tag167.xml" /><Relationship Id="rId27" Type="http://schemas.openxmlformats.org/officeDocument/2006/relationships/tags" Target="../tags/tag168.xml" /><Relationship Id="rId28" Type="http://schemas.openxmlformats.org/officeDocument/2006/relationships/tags" Target="../tags/tag169.xml" /><Relationship Id="rId29" Type="http://schemas.openxmlformats.org/officeDocument/2006/relationships/tags" Target="../tags/tag170.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jpeg" /><Relationship Id="rId11" Type="http://schemas.openxmlformats.org/officeDocument/2006/relationships/tags" Target="../tags/tag178.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174.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7.jpeg" /><Relationship Id="rId11" Type="http://schemas.openxmlformats.org/officeDocument/2006/relationships/tags" Target="../tags/tag183.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179.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15" Type="http://schemas.openxmlformats.org/officeDocument/2006/relationships/tags" Target="../tags/tag196.xml" /><Relationship Id="rId16" Type="http://schemas.openxmlformats.org/officeDocument/2006/relationships/tags" Target="../tags/tag197.xml" /><Relationship Id="rId17" Type="http://schemas.openxmlformats.org/officeDocument/2006/relationships/tags" Target="../tags/tag198.xml" /><Relationship Id="rId18" Type="http://schemas.openxmlformats.org/officeDocument/2006/relationships/tags" Target="../tags/tag199.xml" /><Relationship Id="rId19" Type="http://schemas.openxmlformats.org/officeDocument/2006/relationships/tags" Target="../tags/tag200.xml" /><Relationship Id="rId2" Type="http://schemas.openxmlformats.org/officeDocument/2006/relationships/image" Target="file:///C:\Users\1V994W2\PycharmProjects\PPT_Background_Generation\pic_temp\0_pic_quater_left_up.png" TargetMode="External" /><Relationship Id="rId20" Type="http://schemas.openxmlformats.org/officeDocument/2006/relationships/tags" Target="../tags/tag201.xml" /><Relationship Id="rId21" Type="http://schemas.openxmlformats.org/officeDocument/2006/relationships/tags" Target="../tags/tag202.xml" /><Relationship Id="rId22" Type="http://schemas.openxmlformats.org/officeDocument/2006/relationships/tags" Target="../tags/tag203.xml" /><Relationship Id="rId23" Type="http://schemas.openxmlformats.org/officeDocument/2006/relationships/tags" Target="../tags/tag204.xml" /><Relationship Id="rId24" Type="http://schemas.openxmlformats.org/officeDocument/2006/relationships/tags" Target="../tags/tag205.xml" /><Relationship Id="rId25" Type="http://schemas.openxmlformats.org/officeDocument/2006/relationships/tags" Target="../tags/tag206.xml" /><Relationship Id="rId26" Type="http://schemas.openxmlformats.org/officeDocument/2006/relationships/tags" Target="../tags/tag207.xml" /><Relationship Id="rId27" Type="http://schemas.openxmlformats.org/officeDocument/2006/relationships/tags" Target="../tags/tag208.xml" /><Relationship Id="rId28" Type="http://schemas.openxmlformats.org/officeDocument/2006/relationships/tags" Target="../tags/tag209.xml" /><Relationship Id="rId29" Type="http://schemas.openxmlformats.org/officeDocument/2006/relationships/tags" Target="../tags/tag210.xml" /><Relationship Id="rId3" Type="http://schemas.openxmlformats.org/officeDocument/2006/relationships/image" Target="../media/image2.png" /><Relationship Id="rId30" Type="http://schemas.openxmlformats.org/officeDocument/2006/relationships/tags" Target="../tags/tag211.xml" /><Relationship Id="rId31" Type="http://schemas.openxmlformats.org/officeDocument/2006/relationships/tags" Target="../tags/tag212.xml" /><Relationship Id="rId4" Type="http://schemas.openxmlformats.org/officeDocument/2006/relationships/tags" Target="../tags/tag187.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8.png"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18" Type="http://schemas.openxmlformats.org/officeDocument/2006/relationships/tags" Target="../tags/tag224.xml" /><Relationship Id="rId19" Type="http://schemas.openxmlformats.org/officeDocument/2006/relationships/tags" Target="../tags/tag225.xml" /><Relationship Id="rId2" Type="http://schemas.openxmlformats.org/officeDocument/2006/relationships/image" Target="file:///C:\Users\1V994W2\PycharmProjects\PPT_Background_Generation\pic_temp\0_pic_quater_left_up.png" TargetMode="External" /><Relationship Id="rId20" Type="http://schemas.openxmlformats.org/officeDocument/2006/relationships/tags" Target="../tags/tag226.xml" /><Relationship Id="rId21" Type="http://schemas.openxmlformats.org/officeDocument/2006/relationships/tags" Target="../tags/tag227.xml" /><Relationship Id="rId22" Type="http://schemas.openxmlformats.org/officeDocument/2006/relationships/tags" Target="../tags/tag228.xml" /><Relationship Id="rId3" Type="http://schemas.openxmlformats.org/officeDocument/2006/relationships/image" Target="../media/image2.png" /><Relationship Id="rId4" Type="http://schemas.openxmlformats.org/officeDocument/2006/relationships/tags" Target="../tags/tag213.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chart" Target="../charts/chart1.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2" Type="http://schemas.openxmlformats.org/officeDocument/2006/relationships/notesSlide" Target="../notesSlides/notesSlide1.xml" /><Relationship Id="rId3" Type="http://schemas.openxmlformats.org/officeDocument/2006/relationships/image" Target="file:///C:\Users\1V994W2\PycharmProjects\PPT_Background_Generation\pic_temp\0_pic_quater_left_up.png" TargetMode="External" /><Relationship Id="rId4" Type="http://schemas.openxmlformats.org/officeDocument/2006/relationships/image" Target="../media/image2.png" /><Relationship Id="rId5" Type="http://schemas.openxmlformats.org/officeDocument/2006/relationships/tags" Target="../tags/tag229.xml" /><Relationship Id="rId6" Type="http://schemas.openxmlformats.org/officeDocument/2006/relationships/image" Target="file:///C:\Users\1V994W2\PycharmProjects\PPT_Background_Generation\pic_temp\1_pic_quater_right_up.png" TargetMode="External" /><Relationship Id="rId7" Type="http://schemas.openxmlformats.org/officeDocument/2006/relationships/image" Target="../media/image3.png" /><Relationship Id="rId8" Type="http://schemas.openxmlformats.org/officeDocument/2006/relationships/tags" Target="../tags/tag230.xml" /><Relationship Id="rId9" Type="http://schemas.openxmlformats.org/officeDocument/2006/relationships/tags" Target="../tags/tag23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file:///C:\Users\1V994W2\PycharmProjects\PPT_Background_Generation\pic_temp\0_pic_quater_left_up.png" TargetMode="External" /><Relationship Id="rId3" Type="http://schemas.openxmlformats.org/officeDocument/2006/relationships/image" Target="../media/image2.png" /><Relationship Id="rId4" Type="http://schemas.openxmlformats.org/officeDocument/2006/relationships/tags" Target="../tags/tag236.xml" /><Relationship Id="rId5" Type="http://schemas.openxmlformats.org/officeDocument/2006/relationships/image" Target="file:///C:\Users\1V994W2\PycharmProjects\PPT_Background_Generation\pic_temp\1_pic_quater_right_up.png" TargetMode="External" /><Relationship Id="rId6" Type="http://schemas.openxmlformats.org/officeDocument/2006/relationships/image" Target="../media/image3.png"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tags" Target="../tags/tag250.xml" /><Relationship Id="rId13" Type="http://schemas.openxmlformats.org/officeDocument/2006/relationships/tags" Target="../tags/tag251.xml" /><Relationship Id="rId14" Type="http://schemas.openxmlformats.org/officeDocument/2006/relationships/tags" Target="../tags/tag252.xml" /><Relationship Id="rId15" Type="http://schemas.openxmlformats.org/officeDocument/2006/relationships/tags" Target="../tags/tag253.xml" /><Relationship Id="rId16" Type="http://schemas.openxmlformats.org/officeDocument/2006/relationships/tags" Target="../tags/tag254.xml" /><Relationship Id="rId17" Type="http://schemas.openxmlformats.org/officeDocument/2006/relationships/tags" Target="../tags/tag255.xml" /><Relationship Id="rId18" Type="http://schemas.openxmlformats.org/officeDocument/2006/relationships/tags" Target="../tags/tag256.xml" /><Relationship Id="rId19" Type="http://schemas.openxmlformats.org/officeDocument/2006/relationships/tags" Target="../tags/tag257.xml" /><Relationship Id="rId2" Type="http://schemas.openxmlformats.org/officeDocument/2006/relationships/tags" Target="../tags/tag240.xml" /><Relationship Id="rId20" Type="http://schemas.openxmlformats.org/officeDocument/2006/relationships/tags" Target="../tags/tag258.xml" /><Relationship Id="rId21" Type="http://schemas.openxmlformats.org/officeDocument/2006/relationships/tags" Target="../tags/tag259.xml" /><Relationship Id="rId22" Type="http://schemas.openxmlformats.org/officeDocument/2006/relationships/tags" Target="../tags/tag260.xml" /><Relationship Id="rId23" Type="http://schemas.openxmlformats.org/officeDocument/2006/relationships/tags" Target="../tags/tag261.xml" /><Relationship Id="rId24" Type="http://schemas.openxmlformats.org/officeDocument/2006/relationships/tags" Target="../tags/tag262.xml" /><Relationship Id="rId25" Type="http://schemas.openxmlformats.org/officeDocument/2006/relationships/tags" Target="../tags/tag263.xml" /><Relationship Id="rId26" Type="http://schemas.openxmlformats.org/officeDocument/2006/relationships/tags" Target="../tags/tag264.xml" /><Relationship Id="rId27" Type="http://schemas.openxmlformats.org/officeDocument/2006/relationships/tags" Target="../tags/tag265.xml" /><Relationship Id="rId28" Type="http://schemas.openxmlformats.org/officeDocument/2006/relationships/tags" Target="../tags/tag266.xml" /><Relationship Id="rId29" Type="http://schemas.openxmlformats.org/officeDocument/2006/relationships/tags" Target="../tags/tag267.xml" /><Relationship Id="rId3" Type="http://schemas.openxmlformats.org/officeDocument/2006/relationships/tags" Target="../tags/tag241.xml" /><Relationship Id="rId30" Type="http://schemas.openxmlformats.org/officeDocument/2006/relationships/tags" Target="../tags/tag268.xml" /><Relationship Id="rId31" Type="http://schemas.openxmlformats.org/officeDocument/2006/relationships/tags" Target="../tags/tag269.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tags" Target="../tags/tag280.xml" /><Relationship Id="rId13" Type="http://schemas.openxmlformats.org/officeDocument/2006/relationships/tags" Target="../tags/tag281.xml" /><Relationship Id="rId14" Type="http://schemas.openxmlformats.org/officeDocument/2006/relationships/tags" Target="../tags/tag282.xml" /><Relationship Id="rId15" Type="http://schemas.openxmlformats.org/officeDocument/2006/relationships/tags" Target="../tags/tag283.xml" /><Relationship Id="rId16" Type="http://schemas.openxmlformats.org/officeDocument/2006/relationships/tags" Target="../tags/tag284.xml" /><Relationship Id="rId17" Type="http://schemas.openxmlformats.org/officeDocument/2006/relationships/tags" Target="../tags/tag285.xml" /><Relationship Id="rId18" Type="http://schemas.openxmlformats.org/officeDocument/2006/relationships/tags" Target="../tags/tag286.xml" /><Relationship Id="rId19" Type="http://schemas.openxmlformats.org/officeDocument/2006/relationships/tags" Target="../tags/tag287.xml" /><Relationship Id="rId2" Type="http://schemas.openxmlformats.org/officeDocument/2006/relationships/tags" Target="../tags/tag270.xml" /><Relationship Id="rId20" Type="http://schemas.openxmlformats.org/officeDocument/2006/relationships/tags" Target="../tags/tag288.xml" /><Relationship Id="rId21" Type="http://schemas.openxmlformats.org/officeDocument/2006/relationships/tags" Target="../tags/tag289.xml" /><Relationship Id="rId22" Type="http://schemas.openxmlformats.org/officeDocument/2006/relationships/tags" Target="../tags/tag290.xml" /><Relationship Id="rId23" Type="http://schemas.openxmlformats.org/officeDocument/2006/relationships/tags" Target="../tags/tag291.xml" /><Relationship Id="rId24" Type="http://schemas.openxmlformats.org/officeDocument/2006/relationships/image" Target="../media/image10.png" /><Relationship Id="rId25" Type="http://schemas.openxmlformats.org/officeDocument/2006/relationships/tags" Target="../tags/tag292.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 Id="rId9" Type="http://schemas.openxmlformats.org/officeDocument/2006/relationships/tags" Target="../tags/tag27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tags" Target="../tags/tag303.xml" /><Relationship Id="rId13" Type="http://schemas.openxmlformats.org/officeDocument/2006/relationships/tags" Target="../tags/tag304.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tags" Target="../tags/tag299.xml" /><Relationship Id="rId9" Type="http://schemas.openxmlformats.org/officeDocument/2006/relationships/tags" Target="../tags/tag30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7614301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1" name=""/>
        <p:cNvGrpSpPr/>
        <p:nvPr/>
      </p:nvGrpSpPr>
      <p:grpSpPr>
        <a:xfrm>
          <a:off x="0" y="0"/>
          <a:ext cx="0" cy="0"/>
        </a:xfrm>
      </p:grpSpPr>
      <p:sp>
        <p:nvSpPr>
          <p:cNvPr id="1048637" name="标题 5"/>
          <p:cNvSpPr>
            <a:spLocks noGrp="1"/>
          </p:cNvSpPr>
          <p:nvPr>
            <p:ph type="ctrTitle" idx="14"/>
            <p:custDataLst>
              <p:tags r:id="rId2"/>
            </p:custDataLst>
          </p:nvPr>
        </p:nvSpPr>
        <p:spPr/>
        <p:txBody>
          <a:bodyPr>
            <a:normAutofit fontScale="90000"/>
          </a:bodyPr>
          <a:lstStyle/>
          <a:p>
            <a:pPr marL="0" indent="0" algn="dist">
              <a:lnSpc>
                <a:spcPct val="100000"/>
              </a:lnSpc>
              <a:spcBef>
                <a:spcPct val="0"/>
              </a:spcBef>
              <a:spcAft>
                <a:spcPct val="0"/>
              </a:spcAft>
              <a:buSzTx/>
              <a:buNone/>
            </a:pPr>
            <a:r>
              <a:rPr lang="en-US" altLang="zh-CN" sz="7200" baseline="0">
                <a:solidFill>
                  <a:schemeClr val="accent1"/>
                </a:solidFill>
              </a:rPr>
              <a:t>多邻国</a:t>
            </a:r>
            <a:br>
              <a:rPr lang="en-US" altLang="zh-CN" sz="7200" baseline="0">
                <a:solidFill>
                  <a:schemeClr val="accent1"/>
                </a:solidFill>
              </a:rPr>
            </a:br>
            <a:r>
              <a:rPr lang="en-US" altLang="zh-CN" sz="7200" baseline="0">
                <a:solidFill>
                  <a:schemeClr val="accent1"/>
                </a:solidFill>
              </a:rPr>
              <a:t>商业模式解析</a:t>
            </a:r>
            <a:endParaRPr lang="en-US" altLang="zh-CN" sz="7200" baseline="0">
              <a:solidFill>
                <a:schemeClr val="accent1"/>
              </a:solidFill>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3" name=""/>
        <p:cNvGrpSpPr/>
        <p:nvPr/>
      </p:nvGrpSpPr>
      <p:grpSpPr>
        <a:xfrm>
          <a:off x="0" y="0"/>
          <a:ext cx="0" cy="0"/>
        </a:xfrm>
      </p:grpSpPr>
      <p:sp>
        <p:nvSpPr>
          <p:cNvPr id="1048644" name="圆角矩形 1"/>
          <p:cNvSpPr/>
          <p:nvPr>
            <p:custDataLst>
              <p:tags r:id="rId2"/>
            </p:custDataLst>
          </p:nvPr>
        </p:nvSpPr>
        <p:spPr bwMode="auto">
          <a:xfrm>
            <a:off x="6938645" y="1919873"/>
            <a:ext cx="4410710" cy="469840"/>
          </a:xfrm>
          <a:prstGeom prst="roundRect">
            <a:avLst/>
          </a:prstGeom>
          <a:noFill/>
          <a:ln w="9525">
            <a:solidFill>
              <a:schemeClr val="lt1">
                <a:lumMod val="75000"/>
              </a:schemeClr>
            </a:solid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endParaRPr lang="en-US" altLang="zh-CN" sz="1100">
              <a:solidFill>
                <a:schemeClr val="dk1"/>
              </a:solidFill>
              <a:latin typeface="Arial" pitchFamily="34" charset="0"/>
              <a:ea typeface="微软雅黑"/>
            </a:endParaRPr>
          </a:p>
        </p:txBody>
      </p:sp>
      <p:sp>
        <p:nvSpPr>
          <p:cNvPr id="1048645" name="梯形 2"/>
          <p:cNvSpPr/>
          <p:nvPr>
            <p:custDataLst>
              <p:tags r:id="rId3"/>
            </p:custDataLst>
          </p:nvPr>
        </p:nvSpPr>
        <p:spPr bwMode="auto">
          <a:xfrm flipV="1">
            <a:off x="7158990" y="2389131"/>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46" name="梯形 26"/>
          <p:cNvSpPr/>
          <p:nvPr>
            <p:custDataLst>
              <p:tags r:id="rId4"/>
            </p:custDataLst>
          </p:nvPr>
        </p:nvSpPr>
        <p:spPr bwMode="auto">
          <a:xfrm>
            <a:off x="7159625" y="1873354"/>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47" name="矩形 31"/>
          <p:cNvSpPr/>
          <p:nvPr>
            <p:custDataLst>
              <p:tags r:id="rId5"/>
            </p:custDataLst>
          </p:nvPr>
        </p:nvSpPr>
        <p:spPr bwMode="auto">
          <a:xfrm>
            <a:off x="7284720" y="1871028"/>
            <a:ext cx="628650" cy="565785"/>
          </a:xfrm>
          <a:prstGeom prst="rect">
            <a:avLst/>
          </a:prstGeom>
          <a:solidFill>
            <a:schemeClr val="lt1">
              <a:lumMod val="85000"/>
            </a:schemeClr>
          </a:solidFill>
          <a:ln w="19050">
            <a:no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000" b="1">
                <a:solidFill>
                  <a:schemeClr val="dk1">
                    <a:lumMod val="85000"/>
                    <a:lumOff val="15000"/>
                  </a:schemeClr>
                </a:solidFill>
                <a:latin typeface="Arial" pitchFamily="34" charset="0"/>
                <a:ea typeface="微软雅黑"/>
                <a:sym typeface="+mn-ea"/>
              </a:rPr>
              <a:t>01</a:t>
            </a:r>
            <a:endParaRPr lang="en-US" altLang="zh-CN" sz="2000" b="1">
              <a:solidFill>
                <a:schemeClr val="dk1">
                  <a:lumMod val="85000"/>
                  <a:lumOff val="15000"/>
                </a:schemeClr>
              </a:solidFill>
              <a:latin typeface="Arial" pitchFamily="34" charset="0"/>
              <a:ea typeface="微软雅黑"/>
              <a:sym typeface="+mn-ea"/>
            </a:endParaRPr>
          </a:p>
        </p:txBody>
      </p:sp>
      <p:sp>
        <p:nvSpPr>
          <p:cNvPr id="1048648" name="文本框 33"/>
          <p:cNvSpPr txBox="1"/>
          <p:nvPr>
            <p:custDataLst>
              <p:tags r:id="rId6"/>
            </p:custDataLst>
          </p:nvPr>
        </p:nvSpPr>
        <p:spPr>
          <a:xfrm>
            <a:off x="8050530" y="1923868"/>
            <a:ext cx="3215640" cy="4727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2000" b="1" spc="300">
                <a:solidFill>
                  <a:schemeClr val="dk1">
                    <a:lumMod val="85000"/>
                    <a:lumOff val="15000"/>
                  </a:schemeClr>
                </a:solidFill>
                <a:latin typeface="Arial" pitchFamily="34" charset="0"/>
                <a:ea typeface="微软雅黑"/>
                <a:sym typeface="+mn-ea"/>
              </a:rPr>
              <a:t>案例企业介绍</a:t>
            </a:r>
            <a:endParaRPr lang="zh-CN" altLang="en-US" sz="2000" b="1" spc="300">
              <a:solidFill>
                <a:schemeClr val="dk1">
                  <a:lumMod val="85000"/>
                  <a:lumOff val="15000"/>
                </a:schemeClr>
              </a:solidFill>
              <a:latin typeface="Arial" pitchFamily="34" charset="0"/>
              <a:ea typeface="微软雅黑"/>
              <a:sym typeface="+mn-ea"/>
            </a:endParaRPr>
          </a:p>
        </p:txBody>
      </p:sp>
      <p:sp>
        <p:nvSpPr>
          <p:cNvPr id="1048649" name="圆角矩形 34"/>
          <p:cNvSpPr/>
          <p:nvPr>
            <p:custDataLst>
              <p:tags r:id="rId7"/>
            </p:custDataLst>
          </p:nvPr>
        </p:nvSpPr>
        <p:spPr bwMode="auto">
          <a:xfrm>
            <a:off x="6938645" y="2700288"/>
            <a:ext cx="4410710" cy="469840"/>
          </a:xfrm>
          <a:prstGeom prst="roundRect">
            <a:avLst/>
          </a:prstGeom>
          <a:noFill/>
          <a:ln w="9525">
            <a:solidFill>
              <a:schemeClr val="lt1">
                <a:lumMod val="75000"/>
              </a:schemeClr>
            </a:solid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endParaRPr lang="en-US" altLang="zh-CN" sz="1100">
              <a:solidFill>
                <a:schemeClr val="dk1"/>
              </a:solidFill>
              <a:latin typeface="Arial" pitchFamily="34" charset="0"/>
              <a:ea typeface="微软雅黑"/>
            </a:endParaRPr>
          </a:p>
        </p:txBody>
      </p:sp>
      <p:sp>
        <p:nvSpPr>
          <p:cNvPr id="1048650" name="梯形 35"/>
          <p:cNvSpPr/>
          <p:nvPr>
            <p:custDataLst>
              <p:tags r:id="rId8"/>
            </p:custDataLst>
          </p:nvPr>
        </p:nvSpPr>
        <p:spPr bwMode="auto">
          <a:xfrm flipV="1">
            <a:off x="7158990" y="3169546"/>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51" name="梯形 36"/>
          <p:cNvSpPr/>
          <p:nvPr>
            <p:custDataLst>
              <p:tags r:id="rId9"/>
            </p:custDataLst>
          </p:nvPr>
        </p:nvSpPr>
        <p:spPr bwMode="auto">
          <a:xfrm>
            <a:off x="7159625" y="2653769"/>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52" name="矩形 37"/>
          <p:cNvSpPr/>
          <p:nvPr>
            <p:custDataLst>
              <p:tags r:id="rId10"/>
            </p:custDataLst>
          </p:nvPr>
        </p:nvSpPr>
        <p:spPr bwMode="auto">
          <a:xfrm>
            <a:off x="7284720" y="2651443"/>
            <a:ext cx="628650" cy="565785"/>
          </a:xfrm>
          <a:prstGeom prst="rect">
            <a:avLst/>
          </a:prstGeom>
          <a:solidFill>
            <a:schemeClr val="lt1">
              <a:lumMod val="85000"/>
            </a:schemeClr>
          </a:solidFill>
          <a:ln w="19050">
            <a:no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000" b="1">
                <a:solidFill>
                  <a:schemeClr val="dk1">
                    <a:lumMod val="85000"/>
                    <a:lumOff val="15000"/>
                  </a:schemeClr>
                </a:solidFill>
                <a:latin typeface="Arial" pitchFamily="34" charset="0"/>
                <a:ea typeface="微软雅黑"/>
                <a:sym typeface="+mn-ea"/>
              </a:rPr>
              <a:t>02</a:t>
            </a:r>
            <a:endParaRPr lang="en-US" altLang="zh-CN" sz="2000" b="1">
              <a:solidFill>
                <a:schemeClr val="dk1">
                  <a:lumMod val="85000"/>
                  <a:lumOff val="15000"/>
                </a:schemeClr>
              </a:solidFill>
              <a:latin typeface="Arial" pitchFamily="34" charset="0"/>
              <a:ea typeface="微软雅黑"/>
              <a:sym typeface="+mn-ea"/>
            </a:endParaRPr>
          </a:p>
        </p:txBody>
      </p:sp>
      <p:sp>
        <p:nvSpPr>
          <p:cNvPr id="1048653" name="文本框 38"/>
          <p:cNvSpPr txBox="1"/>
          <p:nvPr>
            <p:custDataLst>
              <p:tags r:id="rId11"/>
            </p:custDataLst>
          </p:nvPr>
        </p:nvSpPr>
        <p:spPr>
          <a:xfrm>
            <a:off x="8050530" y="2704283"/>
            <a:ext cx="3215640" cy="4727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2000" b="1" spc="300">
                <a:solidFill>
                  <a:schemeClr val="dk1">
                    <a:lumMod val="85000"/>
                    <a:lumOff val="15000"/>
                  </a:schemeClr>
                </a:solidFill>
                <a:latin typeface="Arial" pitchFamily="34" charset="0"/>
                <a:ea typeface="微软雅黑"/>
                <a:sym typeface="+mn-ea"/>
              </a:rPr>
              <a:t>企业定位解析</a:t>
            </a:r>
            <a:endParaRPr lang="zh-CN" altLang="en-US" sz="2000" b="1" spc="300">
              <a:solidFill>
                <a:schemeClr val="dk1">
                  <a:lumMod val="85000"/>
                  <a:lumOff val="15000"/>
                </a:schemeClr>
              </a:solidFill>
              <a:latin typeface="Arial" pitchFamily="34" charset="0"/>
              <a:ea typeface="微软雅黑"/>
              <a:sym typeface="+mn-ea"/>
            </a:endParaRPr>
          </a:p>
        </p:txBody>
      </p:sp>
      <p:sp>
        <p:nvSpPr>
          <p:cNvPr id="1048654" name="圆角矩形 39"/>
          <p:cNvSpPr/>
          <p:nvPr>
            <p:custDataLst>
              <p:tags r:id="rId12"/>
            </p:custDataLst>
          </p:nvPr>
        </p:nvSpPr>
        <p:spPr bwMode="auto">
          <a:xfrm>
            <a:off x="6938645" y="3480703"/>
            <a:ext cx="4410710" cy="469840"/>
          </a:xfrm>
          <a:prstGeom prst="roundRect">
            <a:avLst/>
          </a:prstGeom>
          <a:noFill/>
          <a:ln w="9525">
            <a:solidFill>
              <a:schemeClr val="lt1">
                <a:lumMod val="75000"/>
              </a:schemeClr>
            </a:solid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endParaRPr lang="en-US" altLang="zh-CN" sz="1100">
              <a:solidFill>
                <a:schemeClr val="dk1"/>
              </a:solidFill>
              <a:latin typeface="Arial" pitchFamily="34" charset="0"/>
              <a:ea typeface="微软雅黑"/>
            </a:endParaRPr>
          </a:p>
        </p:txBody>
      </p:sp>
      <p:sp>
        <p:nvSpPr>
          <p:cNvPr id="1048655" name="梯形 40"/>
          <p:cNvSpPr/>
          <p:nvPr>
            <p:custDataLst>
              <p:tags r:id="rId13"/>
            </p:custDataLst>
          </p:nvPr>
        </p:nvSpPr>
        <p:spPr bwMode="auto">
          <a:xfrm flipV="1">
            <a:off x="7158990" y="3949961"/>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56" name="梯形 41"/>
          <p:cNvSpPr/>
          <p:nvPr>
            <p:custDataLst>
              <p:tags r:id="rId14"/>
            </p:custDataLst>
          </p:nvPr>
        </p:nvSpPr>
        <p:spPr bwMode="auto">
          <a:xfrm>
            <a:off x="7159625" y="3434184"/>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57" name="矩形 42"/>
          <p:cNvSpPr/>
          <p:nvPr>
            <p:custDataLst>
              <p:tags r:id="rId15"/>
            </p:custDataLst>
          </p:nvPr>
        </p:nvSpPr>
        <p:spPr bwMode="auto">
          <a:xfrm>
            <a:off x="7284720" y="3431858"/>
            <a:ext cx="628650" cy="565785"/>
          </a:xfrm>
          <a:prstGeom prst="rect">
            <a:avLst/>
          </a:prstGeom>
          <a:solidFill>
            <a:schemeClr val="lt1">
              <a:lumMod val="85000"/>
            </a:schemeClr>
          </a:solidFill>
          <a:ln w="19050">
            <a:no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000" b="1">
                <a:solidFill>
                  <a:schemeClr val="dk1">
                    <a:lumMod val="85000"/>
                    <a:lumOff val="15000"/>
                  </a:schemeClr>
                </a:solidFill>
                <a:latin typeface="Arial" pitchFamily="34" charset="0"/>
                <a:ea typeface="微软雅黑"/>
                <a:sym typeface="+mn-ea"/>
              </a:rPr>
              <a:t>03</a:t>
            </a:r>
            <a:endParaRPr lang="en-US" altLang="zh-CN" sz="2000" b="1">
              <a:solidFill>
                <a:schemeClr val="dk1">
                  <a:lumMod val="85000"/>
                  <a:lumOff val="15000"/>
                </a:schemeClr>
              </a:solidFill>
              <a:latin typeface="Arial" pitchFamily="34" charset="0"/>
              <a:ea typeface="微软雅黑"/>
              <a:sym typeface="+mn-ea"/>
            </a:endParaRPr>
          </a:p>
        </p:txBody>
      </p:sp>
      <p:sp>
        <p:nvSpPr>
          <p:cNvPr id="1048658" name="文本框 43"/>
          <p:cNvSpPr txBox="1"/>
          <p:nvPr>
            <p:custDataLst>
              <p:tags r:id="rId16"/>
            </p:custDataLst>
          </p:nvPr>
        </p:nvSpPr>
        <p:spPr>
          <a:xfrm>
            <a:off x="8050530" y="3484698"/>
            <a:ext cx="3215640" cy="4727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2000" b="1" spc="300">
                <a:solidFill>
                  <a:schemeClr val="dk1">
                    <a:lumMod val="85000"/>
                    <a:lumOff val="15000"/>
                  </a:schemeClr>
                </a:solidFill>
                <a:latin typeface="Arial" pitchFamily="34" charset="0"/>
                <a:ea typeface="微软雅黑"/>
                <a:sym typeface="+mn-ea"/>
              </a:rPr>
              <a:t>业务系统解析</a:t>
            </a:r>
            <a:endParaRPr lang="zh-CN" altLang="en-US" sz="2000" b="1" spc="300">
              <a:solidFill>
                <a:schemeClr val="dk1">
                  <a:lumMod val="85000"/>
                  <a:lumOff val="15000"/>
                </a:schemeClr>
              </a:solidFill>
              <a:latin typeface="Arial" pitchFamily="34" charset="0"/>
              <a:ea typeface="微软雅黑"/>
              <a:sym typeface="+mn-ea"/>
            </a:endParaRPr>
          </a:p>
        </p:txBody>
      </p:sp>
      <p:sp>
        <p:nvSpPr>
          <p:cNvPr id="1048659" name="圆角矩形 44"/>
          <p:cNvSpPr/>
          <p:nvPr>
            <p:custDataLst>
              <p:tags r:id="rId17"/>
            </p:custDataLst>
          </p:nvPr>
        </p:nvSpPr>
        <p:spPr bwMode="auto">
          <a:xfrm>
            <a:off x="6938645" y="4261118"/>
            <a:ext cx="4410710" cy="469840"/>
          </a:xfrm>
          <a:prstGeom prst="roundRect">
            <a:avLst/>
          </a:prstGeom>
          <a:noFill/>
          <a:ln w="9525">
            <a:solidFill>
              <a:schemeClr val="lt1">
                <a:lumMod val="75000"/>
              </a:schemeClr>
            </a:solid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endParaRPr lang="en-US" altLang="zh-CN" sz="1100">
              <a:solidFill>
                <a:schemeClr val="dk1"/>
              </a:solidFill>
              <a:latin typeface="Arial" pitchFamily="34" charset="0"/>
              <a:ea typeface="微软雅黑"/>
            </a:endParaRPr>
          </a:p>
        </p:txBody>
      </p:sp>
      <p:sp>
        <p:nvSpPr>
          <p:cNvPr id="1048660" name="梯形 45"/>
          <p:cNvSpPr/>
          <p:nvPr>
            <p:custDataLst>
              <p:tags r:id="rId18"/>
            </p:custDataLst>
          </p:nvPr>
        </p:nvSpPr>
        <p:spPr bwMode="auto">
          <a:xfrm flipV="1">
            <a:off x="7158990" y="4730376"/>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61" name="梯形 46"/>
          <p:cNvSpPr/>
          <p:nvPr>
            <p:custDataLst>
              <p:tags r:id="rId19"/>
            </p:custDataLst>
          </p:nvPr>
        </p:nvSpPr>
        <p:spPr bwMode="auto">
          <a:xfrm>
            <a:off x="7159625" y="4214599"/>
            <a:ext cx="880110" cy="46519"/>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62" name="矩形 47"/>
          <p:cNvSpPr/>
          <p:nvPr>
            <p:custDataLst>
              <p:tags r:id="rId20"/>
            </p:custDataLst>
          </p:nvPr>
        </p:nvSpPr>
        <p:spPr bwMode="auto">
          <a:xfrm>
            <a:off x="7284720" y="4212273"/>
            <a:ext cx="628650" cy="565785"/>
          </a:xfrm>
          <a:prstGeom prst="rect">
            <a:avLst/>
          </a:prstGeom>
          <a:solidFill>
            <a:schemeClr val="lt1">
              <a:lumMod val="85000"/>
            </a:schemeClr>
          </a:solidFill>
          <a:ln w="19050">
            <a:no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000" b="1">
                <a:solidFill>
                  <a:schemeClr val="dk1">
                    <a:lumMod val="85000"/>
                    <a:lumOff val="15000"/>
                  </a:schemeClr>
                </a:solidFill>
                <a:latin typeface="Arial" pitchFamily="34" charset="0"/>
                <a:ea typeface="微软雅黑"/>
                <a:sym typeface="+mn-ea"/>
              </a:rPr>
              <a:t>04</a:t>
            </a:r>
            <a:endParaRPr lang="en-US" altLang="zh-CN" sz="2000" b="1">
              <a:solidFill>
                <a:schemeClr val="dk1">
                  <a:lumMod val="85000"/>
                  <a:lumOff val="15000"/>
                </a:schemeClr>
              </a:solidFill>
              <a:latin typeface="Arial" pitchFamily="34" charset="0"/>
              <a:ea typeface="微软雅黑"/>
              <a:sym typeface="+mn-ea"/>
            </a:endParaRPr>
          </a:p>
        </p:txBody>
      </p:sp>
      <p:sp>
        <p:nvSpPr>
          <p:cNvPr id="1048663" name="文本框 48"/>
          <p:cNvSpPr txBox="1"/>
          <p:nvPr>
            <p:custDataLst>
              <p:tags r:id="rId21"/>
            </p:custDataLst>
          </p:nvPr>
        </p:nvSpPr>
        <p:spPr>
          <a:xfrm>
            <a:off x="8050530" y="4265113"/>
            <a:ext cx="3215640" cy="4727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2000" b="1" spc="300">
                <a:solidFill>
                  <a:schemeClr val="dk1">
                    <a:lumMod val="85000"/>
                    <a:lumOff val="15000"/>
                  </a:schemeClr>
                </a:solidFill>
                <a:latin typeface="Arial" pitchFamily="34" charset="0"/>
                <a:ea typeface="微软雅黑"/>
                <a:sym typeface="+mn-ea"/>
              </a:rPr>
              <a:t>盈利模式解析</a:t>
            </a:r>
            <a:endParaRPr lang="zh-CN" altLang="en-US" sz="2000" b="1" spc="300">
              <a:solidFill>
                <a:schemeClr val="dk1">
                  <a:lumMod val="85000"/>
                  <a:lumOff val="15000"/>
                </a:schemeClr>
              </a:solidFill>
              <a:latin typeface="Arial" pitchFamily="34" charset="0"/>
              <a:ea typeface="微软雅黑"/>
              <a:sym typeface="+mn-ea"/>
            </a:endParaRPr>
          </a:p>
        </p:txBody>
      </p:sp>
      <p:sp>
        <p:nvSpPr>
          <p:cNvPr id="1048664" name="圆角矩形 49"/>
          <p:cNvSpPr/>
          <p:nvPr>
            <p:custDataLst>
              <p:tags r:id="rId22"/>
            </p:custDataLst>
          </p:nvPr>
        </p:nvSpPr>
        <p:spPr bwMode="auto">
          <a:xfrm>
            <a:off x="6938645" y="5041583"/>
            <a:ext cx="4410710" cy="469900"/>
          </a:xfrm>
          <a:prstGeom prst="roundRect">
            <a:avLst/>
          </a:prstGeom>
          <a:noFill/>
          <a:ln w="9525">
            <a:solidFill>
              <a:schemeClr val="lt1">
                <a:lumMod val="75000"/>
              </a:schemeClr>
            </a:solid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endParaRPr lang="en-US" altLang="zh-CN" sz="1100">
              <a:solidFill>
                <a:schemeClr val="dk1"/>
              </a:solidFill>
              <a:latin typeface="Arial" pitchFamily="34" charset="0"/>
              <a:ea typeface="微软雅黑"/>
            </a:endParaRPr>
          </a:p>
        </p:txBody>
      </p:sp>
      <p:sp>
        <p:nvSpPr>
          <p:cNvPr id="1048665" name="梯形 50"/>
          <p:cNvSpPr/>
          <p:nvPr>
            <p:custDataLst>
              <p:tags r:id="rId23"/>
            </p:custDataLst>
          </p:nvPr>
        </p:nvSpPr>
        <p:spPr bwMode="auto">
          <a:xfrm flipV="1">
            <a:off x="7158990" y="5510848"/>
            <a:ext cx="880110" cy="46355"/>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66" name="梯形 51"/>
          <p:cNvSpPr/>
          <p:nvPr>
            <p:custDataLst>
              <p:tags r:id="rId24"/>
            </p:custDataLst>
          </p:nvPr>
        </p:nvSpPr>
        <p:spPr bwMode="auto">
          <a:xfrm>
            <a:off x="7159625" y="4995228"/>
            <a:ext cx="880110" cy="46355"/>
          </a:xfrm>
          <a:prstGeom prst="trapezoid">
            <a:avLst>
              <a:gd name="adj" fmla="val 154634"/>
            </a:avLst>
          </a:prstGeom>
          <a:solidFill>
            <a:schemeClr val="lt1">
              <a:lumMod val="65000"/>
            </a:schemeClr>
          </a:solidFill>
          <a:ln w="19050">
            <a:noFill/>
            <a:round/>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dk1"/>
              </a:solidFill>
              <a:latin typeface="Arial" pitchFamily="34" charset="0"/>
              <a:ea typeface="微软雅黑"/>
            </a:endParaRPr>
          </a:p>
        </p:txBody>
      </p:sp>
      <p:sp>
        <p:nvSpPr>
          <p:cNvPr id="1048667" name="矩形 52"/>
          <p:cNvSpPr/>
          <p:nvPr>
            <p:custDataLst>
              <p:tags r:id="rId25"/>
            </p:custDataLst>
          </p:nvPr>
        </p:nvSpPr>
        <p:spPr bwMode="auto">
          <a:xfrm>
            <a:off x="7284720" y="4992688"/>
            <a:ext cx="628650" cy="565785"/>
          </a:xfrm>
          <a:prstGeom prst="rect">
            <a:avLst/>
          </a:prstGeom>
          <a:solidFill>
            <a:schemeClr val="lt1">
              <a:lumMod val="85000"/>
            </a:schemeClr>
          </a:solidFill>
          <a:ln w="19050">
            <a:noFill/>
            <a:round/>
          </a:ln>
        </p:spPr>
        <p:txBody>
          <a:bodyPr rot="0" spcFirstLastPara="0" vert="horz" wrap="square" lIns="91440" tIns="45720" rIns="91440" bIns="4572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000" b="1">
                <a:solidFill>
                  <a:schemeClr val="dk1">
                    <a:lumMod val="85000"/>
                    <a:lumOff val="15000"/>
                  </a:schemeClr>
                </a:solidFill>
                <a:latin typeface="Arial" pitchFamily="34" charset="0"/>
                <a:ea typeface="微软雅黑"/>
                <a:sym typeface="+mn-ea"/>
              </a:rPr>
              <a:t>05</a:t>
            </a:r>
            <a:endParaRPr lang="en-US" altLang="zh-CN" sz="2000" b="1">
              <a:solidFill>
                <a:schemeClr val="dk1">
                  <a:lumMod val="85000"/>
                  <a:lumOff val="15000"/>
                </a:schemeClr>
              </a:solidFill>
              <a:latin typeface="Arial" pitchFamily="34" charset="0"/>
              <a:ea typeface="微软雅黑"/>
              <a:sym typeface="+mn-ea"/>
            </a:endParaRPr>
          </a:p>
        </p:txBody>
      </p:sp>
      <p:sp>
        <p:nvSpPr>
          <p:cNvPr id="1048668" name="文本框 53"/>
          <p:cNvSpPr txBox="1"/>
          <p:nvPr>
            <p:custDataLst>
              <p:tags r:id="rId26"/>
            </p:custDataLst>
          </p:nvPr>
        </p:nvSpPr>
        <p:spPr>
          <a:xfrm>
            <a:off x="8050530" y="5045393"/>
            <a:ext cx="3215640" cy="473075"/>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2000" b="1" spc="300">
                <a:solidFill>
                  <a:schemeClr val="dk1">
                    <a:lumMod val="85000"/>
                    <a:lumOff val="15000"/>
                  </a:schemeClr>
                </a:solidFill>
                <a:latin typeface="Arial" pitchFamily="34" charset="0"/>
                <a:ea typeface="微软雅黑"/>
                <a:sym typeface="+mn-ea"/>
              </a:rPr>
              <a:t>模式综合分析</a:t>
            </a:r>
            <a:endParaRPr lang="zh-CN" altLang="en-US" sz="2000" b="1" spc="300">
              <a:solidFill>
                <a:schemeClr val="dk1">
                  <a:lumMod val="85000"/>
                  <a:lumOff val="15000"/>
                </a:schemeClr>
              </a:solidFill>
              <a:latin typeface="Arial" pitchFamily="34" charset="0"/>
              <a:ea typeface="微软雅黑"/>
              <a:sym typeface="+mn-ea"/>
            </a:endParaRPr>
          </a:p>
        </p:txBody>
      </p:sp>
      <p:sp>
        <p:nvSpPr>
          <p:cNvPr id="1048669" name="文本框 54"/>
          <p:cNvSpPr txBox="1"/>
          <p:nvPr>
            <p:custDataLst>
              <p:tags r:id="rId27"/>
            </p:custDataLst>
          </p:nvPr>
        </p:nvSpPr>
        <p:spPr>
          <a:xfrm>
            <a:off x="6939280" y="1225868"/>
            <a:ext cx="2192655" cy="337185"/>
          </a:xfrm>
          <a:prstGeom prst="rect">
            <a:avLst/>
          </a:prstGeom>
          <a:noFill/>
        </p:spPr>
        <p:txBody>
          <a:bodyPr wrap="square"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en-US" altLang="zh-CN" sz="1600" b="1" spc="600">
                <a:solidFill>
                  <a:schemeClr val="dk1">
                    <a:lumMod val="85000"/>
                    <a:lumOff val="15000"/>
                  </a:schemeClr>
                </a:solidFill>
                <a:latin typeface="Arial" pitchFamily="34" charset="0"/>
                <a:ea typeface="微软雅黑"/>
              </a:rPr>
              <a:t>CONTENTS</a:t>
            </a:r>
            <a:endParaRPr lang="en-US" altLang="zh-CN" sz="1600" b="1" spc="600">
              <a:solidFill>
                <a:schemeClr val="dk1">
                  <a:lumMod val="85000"/>
                  <a:lumOff val="15000"/>
                </a:schemeClr>
              </a:solidFill>
              <a:latin typeface="Arial" pitchFamily="34" charset="0"/>
              <a:ea typeface="微软雅黑"/>
            </a:endParaRPr>
          </a:p>
        </p:txBody>
      </p:sp>
      <p:sp>
        <p:nvSpPr>
          <p:cNvPr id="1048670" name="文本框 55"/>
          <p:cNvSpPr txBox="1"/>
          <p:nvPr>
            <p:custDataLst>
              <p:tags r:id="rId28"/>
            </p:custDataLst>
          </p:nvPr>
        </p:nvSpPr>
        <p:spPr>
          <a:xfrm>
            <a:off x="6938645" y="519113"/>
            <a:ext cx="2192655" cy="706755"/>
          </a:xfrm>
          <a:prstGeom prst="rect">
            <a:avLst/>
          </a:prstGeom>
          <a:noFill/>
        </p:spPr>
        <p:txBody>
          <a:bodyPr wrap="square" lIns="91440" tIns="45720" rIns="91440" bIns="4572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4000" spc="600">
                <a:solidFill>
                  <a:schemeClr val="accent1"/>
                </a:solidFill>
                <a:latin typeface="Arial" pitchFamily="34" charset="0"/>
                <a:ea typeface="汉仪旗黑-85S" panose="00020600040101010101" pitchFamily="18" charset="-122"/>
              </a:rPr>
              <a:t>目录</a:t>
            </a:r>
            <a:endParaRPr lang="zh-CN" altLang="en-US" sz="4000" spc="600">
              <a:solidFill>
                <a:schemeClr val="accent1"/>
              </a:solidFill>
              <a:latin typeface="Arial" pitchFamily="34" charset="0"/>
              <a:ea typeface="汉仪旗黑-85S" panose="00020600040101010101" pitchFamily="18"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676" name="标题 6"/>
          <p:cNvSpPr>
            <a:spLocks noGrp="1"/>
          </p:cNvSpPr>
          <p:nvPr>
            <p:ph type="ctrTitle" idx="14"/>
            <p:custDataLst>
              <p:tags r:id="rId2"/>
            </p:custDataLst>
          </p:nvPr>
        </p:nvSpPr>
        <p:spPr/>
        <p:txBody>
          <a:bodyPr/>
          <a:lstStyle/>
          <a:p>
            <a:pPr marL="0" indent="0" algn="dist">
              <a:lnSpc>
                <a:spcPct val="100000"/>
              </a:lnSpc>
              <a:spcBef>
                <a:spcPct val="0"/>
              </a:spcBef>
              <a:spcAft>
                <a:spcPct val="0"/>
              </a:spcAft>
              <a:buSzTx/>
              <a:buNone/>
            </a:pPr>
            <a:r>
              <a:rPr lang="en-US" altLang="zh-CN" sz="4800">
                <a:solidFill>
                  <a:schemeClr val="accent1"/>
                </a:solidFill>
              </a:rPr>
              <a:t>1、案例企业</a:t>
            </a:r>
            <a:r>
              <a:rPr lang="zh-CN" altLang="en-US" sz="4800">
                <a:solidFill>
                  <a:schemeClr val="accent1"/>
                </a:solidFill>
              </a:rPr>
              <a:t>介绍</a:t>
            </a:r>
            <a:endParaRPr lang="zh-CN" altLang="en-US" sz="4800">
              <a:solidFill>
                <a:schemeClr val="accent1"/>
              </a:solidFill>
            </a:endParaRPr>
          </a:p>
        </p:txBody>
      </p:sp>
      <p:sp>
        <p:nvSpPr>
          <p:cNvPr id="1048677" name="副标题 7"/>
          <p:cNvSpPr>
            <a:spLocks noGrp="1"/>
          </p:cNvSpPr>
          <p:nvPr>
            <p:ph type="subTitle" idx="13"/>
            <p:custDataLst>
              <p:tags r:id="rId3"/>
            </p:custDataLst>
          </p:nvPr>
        </p:nvSpPr>
        <p:spPr/>
        <p:txBody>
          <a:bodyPr>
            <a:normAutofit fontScale="25000"/>
          </a:bodyPr>
          <a:lstStyle/>
          <a:p>
            <a:pPr marL="0" lvl="0" indent="-285750" algn="dist" fontAlgn="ctr">
              <a:lnSpc>
                <a:spcPct val="130000"/>
              </a:lnSpc>
              <a:spcBef>
                <a:spcPts val="1000"/>
              </a:spcBef>
              <a:spcAft>
                <a:spcPct val="0"/>
              </a:spcAft>
              <a:buSzTx/>
              <a:buFont typeface="Wingdings" panose="05000000000000000000" charset="0"/>
              <a:buNone/>
            </a:pPr>
            <a:r>
              <a:rPr lang="zh-CN" altLang="zh-CN" sz="1000">
                <a:solidFill>
                  <a:schemeClr val="dk1">
                    <a:lumMod val="85000"/>
                    <a:lumOff val="15000"/>
                  </a:schemeClr>
                </a:solidFill>
              </a:rPr>
              <a:t>责任人：蔡亦娟</a:t>
            </a:r>
            <a:endParaRPr lang="zh-CN" altLang="zh-CN" sz="1000">
              <a:solidFill>
                <a:schemeClr val="dk1">
                  <a:lumMod val="85000"/>
                  <a:lumOff val="15000"/>
                </a:schemeClr>
              </a:solidFill>
            </a:endParaRPr>
          </a:p>
          <a:p>
            <a:pPr marL="0" lvl="0" indent="-285750" algn="dist" fontAlgn="ctr">
              <a:lnSpc>
                <a:spcPct val="130000"/>
              </a:lnSpc>
              <a:spcBef>
                <a:spcPts val="1000"/>
              </a:spcBef>
              <a:spcAft>
                <a:spcPct val="0"/>
              </a:spcAft>
              <a:buSzTx/>
              <a:buFont typeface="Wingdings" panose="05000000000000000000" charset="0"/>
              <a:buNone/>
            </a:pPr>
            <a:r>
              <a:rPr lang="zh-CN" altLang="zh-CN" sz="1000">
                <a:solidFill>
                  <a:schemeClr val="dk1">
                    <a:lumMod val="85000"/>
                    <a:lumOff val="15000"/>
                  </a:schemeClr>
                </a:solidFill>
              </a:rPr>
              <a:t>任务等级:C</a:t>
            </a:r>
            <a:endParaRPr lang="zh-CN" altLang="zh-CN" sz="1000">
              <a:solidFill>
                <a:schemeClr val="dk1">
                  <a:lumMod val="85000"/>
                  <a:lumOff val="15000"/>
                </a:schemeClr>
              </a:solidFill>
            </a:endParaRPr>
          </a:p>
          <a:p>
            <a:pPr marL="0" lvl="0" indent="-285750" algn="dist" fontAlgn="ctr">
              <a:lnSpc>
                <a:spcPct val="130000"/>
              </a:lnSpc>
              <a:spcBef>
                <a:spcPts val="1000"/>
              </a:spcBef>
              <a:spcAft>
                <a:spcPct val="0"/>
              </a:spcAft>
              <a:buSzTx/>
              <a:buFont typeface="Wingdings" panose="05000000000000000000" charset="0"/>
              <a:buNone/>
            </a:pPr>
            <a:r>
              <a:rPr lang="zh-CN" altLang="zh-CN" sz="1000">
                <a:solidFill>
                  <a:schemeClr val="dk1">
                    <a:lumMod val="85000"/>
                    <a:lumOff val="15000"/>
                  </a:schemeClr>
                </a:solidFill>
              </a:rPr>
              <a:t>表现等级:_____</a:t>
            </a:r>
            <a:endParaRPr lang="zh-CN" altLang="zh-CN" sz="1000">
              <a:solidFill>
                <a:schemeClr val="dk1">
                  <a:lumMod val="85000"/>
                  <a:lumOff val="15000"/>
                </a:schemeClr>
              </a:solidFill>
            </a:endParaRPr>
          </a:p>
        </p:txBody>
      </p:sp>
      <p:sp>
        <p:nvSpPr>
          <p:cNvPr id="1048678" name="文本框 1"/>
          <p:cNvSpPr txBox="1"/>
          <p:nvPr/>
        </p:nvSpPr>
        <p:spPr>
          <a:xfrm>
            <a:off x="0" y="0"/>
            <a:ext cx="7315200" cy="1014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2000">
                <a:solidFill>
                  <a:schemeClr val="dk1"/>
                </a:solidFill>
                <a:latin typeface="微软雅黑" panose="020b0503020204020204" charset="-122"/>
                <a:ea typeface="微软雅黑"/>
                <a:cs typeface="微软雅黑" panose="020b0503020204020204" charset="-122"/>
                <a:sym typeface="+mn-ea"/>
              </a:rPr>
              <a:t>责任人：</a:t>
            </a:r>
            <a:r>
              <a:rPr lang="zh-CN" altLang="en-US" sz="2000">
                <a:solidFill>
                  <a:schemeClr val="dk1"/>
                </a:solidFill>
                <a:latin typeface="微软雅黑" panose="020b0503020204020204" charset="-122"/>
                <a:ea typeface="微软雅黑"/>
                <a:cs typeface="微软雅黑" panose="020b0503020204020204" charset="-122"/>
                <a:sym typeface="+mn-ea"/>
              </a:rPr>
              <a:t>蔡亦娟</a:t>
            </a:r>
            <a:endParaRPr lang="zh-CN" altLang="zh-CN" sz="2000">
              <a:solidFill>
                <a:schemeClr val="dk1"/>
              </a:solidFill>
              <a:latin typeface="微软雅黑" panose="020b0503020204020204" charset="-122"/>
              <a:ea typeface="微软雅黑"/>
              <a:cs typeface="微软雅黑" panose="020b0503020204020204" charset="-122"/>
            </a:endParaRPr>
          </a:p>
          <a:p>
            <a:pPr algn="l"/>
            <a:r>
              <a:rPr lang="zh-CN" altLang="zh-CN" sz="2000">
                <a:solidFill>
                  <a:schemeClr val="dk1"/>
                </a:solidFill>
                <a:latin typeface="微软雅黑" panose="020b0503020204020204" charset="-122"/>
                <a:ea typeface="微软雅黑"/>
                <a:cs typeface="微软雅黑" panose="020b0503020204020204" charset="-122"/>
                <a:sym typeface="+mn-ea"/>
              </a:rPr>
              <a:t>任务等级</a:t>
            </a:r>
            <a:r>
              <a:rPr lang="en-US" altLang="zh-CN" sz="2000">
                <a:solidFill>
                  <a:schemeClr val="dk1"/>
                </a:solidFill>
                <a:latin typeface="微软雅黑" panose="020b0503020204020204" charset="-122"/>
                <a:ea typeface="微软雅黑"/>
                <a:cs typeface="微软雅黑" panose="020b0503020204020204" charset="-122"/>
                <a:sym typeface="+mn-ea"/>
              </a:rPr>
              <a:t>:B</a:t>
            </a:r>
            <a:endParaRPr lang="zh-CN" altLang="zh-CN" sz="2000">
              <a:solidFill>
                <a:schemeClr val="dk1"/>
              </a:solidFill>
              <a:latin typeface="微软雅黑" panose="020b0503020204020204" charset="-122"/>
              <a:ea typeface="微软雅黑"/>
              <a:cs typeface="微软雅黑" panose="020b0503020204020204" charset="-122"/>
            </a:endParaRPr>
          </a:p>
          <a:p>
            <a:pPr algn="l"/>
            <a:r>
              <a:rPr lang="zh-CN" altLang="zh-CN" sz="2000">
                <a:solidFill>
                  <a:schemeClr val="dk1"/>
                </a:solidFill>
                <a:latin typeface="微软雅黑" panose="020b0503020204020204" charset="-122"/>
                <a:ea typeface="微软雅黑"/>
                <a:cs typeface="微软雅黑" panose="020b0503020204020204" charset="-122"/>
                <a:sym typeface="+mn-ea"/>
              </a:rPr>
              <a:t>表现等级</a:t>
            </a:r>
            <a:r>
              <a:rPr lang="en-US" altLang="zh-CN" sz="2000">
                <a:solidFill>
                  <a:schemeClr val="dk1"/>
                </a:solidFill>
                <a:latin typeface="微软雅黑" panose="020b0503020204020204" charset="-122"/>
                <a:ea typeface="微软雅黑"/>
                <a:cs typeface="微软雅黑" panose="020b0503020204020204" charset="-122"/>
                <a:sym typeface="+mn-ea"/>
              </a:rPr>
              <a:t>:_____</a:t>
            </a:r>
            <a:endParaRPr lang="zh-CN" altLang="zh-CN" sz="2000">
              <a:solidFill>
                <a:schemeClr val="dk1"/>
              </a:solidFill>
              <a:latin typeface="微软雅黑" panose="020b0503020204020204" charset="-122"/>
              <a:ea typeface="微软雅黑"/>
              <a:cs typeface="微软雅黑" panose="020b0503020204020204" charset="-122"/>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DD7EE"/>
        </a:solidFill>
        <a:effectLst/>
      </p:bgPr>
    </p:bg>
    <p:spTree>
      <p:nvGrpSpPr>
        <p:cNvPr id="66" name=""/>
        <p:cNvGrpSpPr/>
        <p:nvPr/>
      </p:nvGrpSpPr>
      <p:grpSpPr>
        <a:xfrm>
          <a:off x="0" y="0"/>
          <a:ext cx="0" cy="0"/>
        </a:xfrm>
      </p:grpSpPr>
      <p:pic>
        <p:nvPicPr>
          <p:cNvPr id="2097163" name="图片 7"/>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164" name="图片 6"/>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679" name="标题 1"/>
          <p:cNvSpPr>
            <a:spLocks noGrp="1"/>
          </p:cNvSpPr>
          <p:nvPr>
            <p:ph type="title" idx="4294967295"/>
            <p:custDataLst>
              <p:tags r:id="rId8"/>
            </p:custDataLst>
          </p:nvPr>
        </p:nvSpPr>
        <p:spPr>
          <a:xfrm>
            <a:off x="838200" y="365125"/>
            <a:ext cx="10515600" cy="1325563"/>
          </a:xfr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buClrTx/>
              <a:buSzTx/>
              <a:buFontTx/>
            </a:pPr>
            <a:r>
              <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1.1 企业</a:t>
            </a:r>
            <a:r>
              <a:rPr lang="zh-CN" altLang="en-US"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简介</a:t>
            </a:r>
            <a:endParaRPr lang="zh-CN" altLang="en-US"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endParaRPr>
          </a:p>
        </p:txBody>
      </p:sp>
      <p:sp>
        <p:nvSpPr>
          <p:cNvPr id="1048680" name="内容占位符 2"/>
          <p:cNvSpPr>
            <a:spLocks noGrp="1"/>
          </p:cNvSpPr>
          <p:nvPr>
            <p:ph idx="4294967295"/>
            <p:custDataLst>
              <p:tags r:id="rId9"/>
            </p:custDataLst>
          </p:nvPr>
        </p:nvSpPr>
        <p:spPr>
          <a:xfrm>
            <a:off x="4982845" y="1304290"/>
            <a:ext cx="5990215" cy="4692177"/>
          </a:xfrm>
        </p:spPr>
        <p:txBody>
          <a:bodyPr vert="horz" lIns="91440" tIns="45720" rIns="91440" bIns="45720" rtlCol="0">
            <a:normAutofit fontScale="90000" lnSpcReduction="20000"/>
          </a:bodyPr>
          <a:lst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lgn="l">
              <a:lnSpc>
                <a:spcPct val="150000"/>
              </a:lnSpc>
              <a:buClrTx/>
              <a:buSzTx/>
            </a:pPr>
            <a:r>
              <a:rPr lang="zh-CN" altLang="en-US" sz="1750">
                <a:solidFill>
                  <a:schemeClr val="dk1"/>
                </a:solidFill>
                <a:latin typeface="微软雅黑" panose="020b0503020204020204" charset="-122"/>
                <a:ea typeface="微软雅黑"/>
                <a:cs typeface="微软雅黑" panose="020b0503020204020204" charset="-122"/>
                <a:sym typeface="+mn-ea"/>
              </a:rPr>
              <a:t>多邻国（Duolingo） 是一款语言学习工具软件，其App总下载量逾5亿次。2011年，多邻国创立于美国匹兹堡。</a:t>
            </a:r>
            <a:r>
              <a:rPr lang="en-US" altLang="zh-CN" sz="1750">
                <a:solidFill>
                  <a:schemeClr val="dk1"/>
                </a:solidFill>
                <a:latin typeface="微软雅黑" panose="020b0503020204020204" charset="-122"/>
                <a:ea typeface="微软雅黑"/>
                <a:cs typeface="微软雅黑" panose="020b0503020204020204" charset="-122"/>
                <a:sym typeface="+mn-ea"/>
              </a:rPr>
              <a:t>2016</a:t>
            </a:r>
            <a:r>
              <a:rPr lang="zh-CN" altLang="en-US" sz="1750">
                <a:solidFill>
                  <a:schemeClr val="dk1"/>
                </a:solidFill>
                <a:latin typeface="微软雅黑" panose="020b0503020204020204" charset="-122"/>
                <a:ea typeface="微软雅黑"/>
                <a:cs typeface="微软雅黑" panose="020b0503020204020204" charset="-122"/>
                <a:sym typeface="+mn-ea"/>
              </a:rPr>
              <a:t>年，多邻国推出</a:t>
            </a:r>
            <a:r>
              <a:rPr lang="en-US" altLang="zh-CN" sz="1750">
                <a:solidFill>
                  <a:schemeClr val="dk1"/>
                </a:solidFill>
                <a:latin typeface="微软雅黑" panose="020b0503020204020204" charset="-122"/>
                <a:ea typeface="微软雅黑"/>
                <a:cs typeface="微软雅黑" panose="020b0503020204020204" charset="-122"/>
                <a:sym typeface="+mn-ea"/>
              </a:rPr>
              <a:t>Duolingo English Test</a:t>
            </a:r>
            <a:r>
              <a:rPr lang="zh-CN" altLang="en-US" sz="1750">
                <a:solidFill>
                  <a:schemeClr val="dk1"/>
                </a:solidFill>
                <a:latin typeface="微软雅黑" panose="020b0503020204020204" charset="-122"/>
                <a:ea typeface="微软雅黑"/>
                <a:cs typeface="微软雅黑" panose="020b0503020204020204" charset="-122"/>
                <a:sym typeface="+mn-ea"/>
              </a:rPr>
              <a:t>（简称</a:t>
            </a:r>
            <a:r>
              <a:rPr lang="en-US" altLang="zh-CN" sz="1750">
                <a:solidFill>
                  <a:schemeClr val="dk1"/>
                </a:solidFill>
                <a:latin typeface="微软雅黑" panose="020b0503020204020204" charset="-122"/>
                <a:ea typeface="微软雅黑"/>
                <a:cs typeface="微软雅黑" panose="020b0503020204020204" charset="-122"/>
                <a:sym typeface="+mn-ea"/>
              </a:rPr>
              <a:t>DET</a:t>
            </a:r>
            <a:r>
              <a:rPr lang="zh-CN" altLang="en-US" sz="1750">
                <a:solidFill>
                  <a:schemeClr val="dk1"/>
                </a:solidFill>
                <a:latin typeface="微软雅黑" panose="020b0503020204020204" charset="-122"/>
                <a:ea typeface="微软雅黑"/>
                <a:cs typeface="微软雅黑" panose="020b0503020204020204" charset="-122"/>
                <a:sym typeface="+mn-ea"/>
              </a:rPr>
              <a:t>）。2019年，多邻国进入中国市场。</a:t>
            </a:r>
            <a:endParaRPr lang="zh-CN" altLang="en-US" sz="175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r>
              <a:rPr lang="zh-CN" altLang="en-US" sz="1750">
                <a:solidFill>
                  <a:schemeClr val="dk1"/>
                </a:solidFill>
                <a:latin typeface="微软雅黑" panose="020b0503020204020204" charset="-122"/>
                <a:ea typeface="微软雅黑"/>
                <a:cs typeface="微软雅黑" panose="020b0503020204020204" charset="-122"/>
                <a:sym typeface="+mn-ea"/>
              </a:rPr>
              <a:t>该软件提供40余种语言课程， 包括英语、日语、韩语、法语、粤语等大众语言，也包括威尔士语、纳瓦荷语等小语种和濒危语言。</a:t>
            </a:r>
            <a:endParaRPr lang="zh-CN" altLang="en-US" sz="175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r>
              <a:rPr lang="zh-CN" altLang="en-US" sz="1750">
                <a:solidFill>
                  <a:schemeClr val="dk1"/>
                </a:solidFill>
                <a:latin typeface="微软雅黑" panose="020b0503020204020204" charset="-122"/>
                <a:ea typeface="微软雅黑"/>
                <a:cs typeface="微软雅黑" panose="020b0503020204020204" charset="-122"/>
                <a:sym typeface="+mn-ea"/>
              </a:rPr>
              <a:t>2019年，多邻国进入中国市场。2020年上半年，中国用户量对比2019年同期比例为200%。</a:t>
            </a:r>
            <a:endParaRPr lang="zh-CN" altLang="en-US" sz="175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r>
              <a:rPr lang="zh-CN" altLang="en-US" sz="1750">
                <a:solidFill>
                  <a:schemeClr val="dk1"/>
                </a:solidFill>
                <a:latin typeface="微软雅黑" panose="020b0503020204020204" charset="-122"/>
                <a:ea typeface="微软雅黑"/>
                <a:cs typeface="微软雅黑" panose="020b0503020204020204" charset="-122"/>
                <a:sym typeface="+mn-ea"/>
              </a:rPr>
              <a:t>2022年6月，多邻国App新版上线，所有课程面向中国学习者免费开放。多邻国还在8月推出了粤语课程，这也是多邻国开发的首门中国方言向课程。</a:t>
            </a:r>
            <a:endParaRPr lang="zh-CN" altLang="en-US" sz="1750">
              <a:solidFill>
                <a:schemeClr val="dk1"/>
              </a:solidFill>
              <a:latin typeface="微软雅黑" panose="020b0503020204020204" charset="-122"/>
              <a:ea typeface="微软雅黑"/>
              <a:cs typeface="微软雅黑" panose="020b0503020204020204" charset="-122"/>
              <a:sym typeface="+mn-ea"/>
            </a:endParaRPr>
          </a:p>
        </p:txBody>
      </p:sp>
      <p:pic>
        <p:nvPicPr>
          <p:cNvPr id="2097165" name="图片 4" descr="3801213fb80e7bec54e7adf4e47bae389b504fc23dd2"/>
          <p:cNvPicPr>
            <a:picLocks noChangeAspect="1"/>
          </p:cNvPicPr>
          <p:nvPr/>
        </p:nvPicPr>
        <p:blipFill>
          <a:blip r:embed="rId10"/>
          <a:stretch>
            <a:fillRect/>
          </a:stretch>
        </p:blipFill>
        <p:spPr>
          <a:xfrm>
            <a:off x="838205" y="1690648"/>
            <a:ext cx="3701345" cy="3576628"/>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DD7EE"/>
        </a:solidFill>
        <a:effectLst/>
      </p:bgPr>
    </p:bg>
    <p:spTree>
      <p:nvGrpSpPr>
        <p:cNvPr id="67" name=""/>
        <p:cNvGrpSpPr/>
        <p:nvPr/>
      </p:nvGrpSpPr>
      <p:grpSpPr>
        <a:xfrm>
          <a:off x="0" y="0"/>
          <a:ext cx="0" cy="0"/>
        </a:xfrm>
      </p:grpSpPr>
      <p:pic>
        <p:nvPicPr>
          <p:cNvPr id="2097166" name="图片 6"/>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167" name="图片 5"/>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681" name="标题 1"/>
          <p:cNvSpPr>
            <a:spLocks noGrp="1"/>
          </p:cNvSpPr>
          <p:nvPr>
            <p:ph type="title" idx="4294967295"/>
            <p:custDataLst>
              <p:tags r:id="rId8"/>
            </p:custDataLst>
          </p:nvPr>
        </p:nvSpPr>
        <p:spPr>
          <a:xfrm>
            <a:off x="547370" y="635000"/>
            <a:ext cx="10515600" cy="1325563"/>
          </a:xfr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buClrTx/>
              <a:buSzTx/>
              <a:buFontTx/>
            </a:pPr>
            <a:r>
              <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1.2 行业地位</a:t>
            </a:r>
            <a:endPar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endParaRPr>
          </a:p>
        </p:txBody>
      </p:sp>
      <p:sp>
        <p:nvSpPr>
          <p:cNvPr id="1048682" name="内容占位符 2"/>
          <p:cNvSpPr>
            <a:spLocks noGrp="1"/>
          </p:cNvSpPr>
          <p:nvPr>
            <p:ph idx="4294967295"/>
            <p:custDataLst>
              <p:tags r:id="rId9"/>
            </p:custDataLst>
          </p:nvPr>
        </p:nvSpPr>
        <p:spPr>
          <a:xfrm>
            <a:off x="1887855" y="1674495"/>
            <a:ext cx="9050020" cy="4157980"/>
          </a:xfr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lgn="l">
              <a:lnSpc>
                <a:spcPct val="150000"/>
              </a:lnSpc>
              <a:buClrTx/>
              <a:buSzTx/>
            </a:pPr>
            <a:r>
              <a:rPr lang="zh-CN" altLang="en-US" sz="1800">
                <a:solidFill>
                  <a:schemeClr val="dk1"/>
                </a:solidFill>
                <a:latin typeface="微软雅黑" panose="020b0503020204020204" charset="-122"/>
                <a:ea typeface="微软雅黑"/>
                <a:cs typeface="微软雅黑" panose="020b0503020204020204" charset="-122"/>
                <a:sym typeface="+mn-ea"/>
              </a:rPr>
              <a:t>作为在线语言学习app，多邻国是全球下载量第一的学习类应用，连续多年成为最受欢迎的应用，被称作“世界上学语言最好的软件”，被CNBC（美国消费者新闻与商业频道）评为最具开创性品牌TOP50。</a:t>
            </a:r>
            <a:endParaRPr lang="zh-CN" altLang="en-US" sz="180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r>
              <a:rPr lang="en-US" altLang="zh-CN" sz="1800">
                <a:solidFill>
                  <a:schemeClr val="dk1"/>
                </a:solidFill>
                <a:latin typeface="微软雅黑" panose="020b0503020204020204" charset="-122"/>
                <a:ea typeface="微软雅黑"/>
                <a:cs typeface="微软雅黑" panose="020b0503020204020204" charset="-122"/>
                <a:sym typeface="+mn-ea"/>
              </a:rPr>
              <a:t>2013</a:t>
            </a:r>
            <a:r>
              <a:rPr lang="zh-CN" altLang="en-US" sz="1800">
                <a:solidFill>
                  <a:schemeClr val="dk1"/>
                </a:solidFill>
                <a:latin typeface="微软雅黑" panose="020b0503020204020204" charset="-122"/>
                <a:ea typeface="微软雅黑"/>
                <a:cs typeface="微软雅黑" panose="020b0503020204020204" charset="-122"/>
                <a:sym typeface="+mn-ea"/>
              </a:rPr>
              <a:t>年，多邻国被苹果选为</a:t>
            </a:r>
            <a:r>
              <a:rPr lang="en-US" altLang="zh-CN" sz="1800">
                <a:solidFill>
                  <a:schemeClr val="dk1"/>
                </a:solidFill>
                <a:latin typeface="微软雅黑" panose="020b0503020204020204" charset="-122"/>
                <a:ea typeface="微软雅黑"/>
                <a:cs typeface="微软雅黑" panose="020b0503020204020204" charset="-122"/>
                <a:sym typeface="+mn-ea"/>
              </a:rPr>
              <a:t>iPhone</a:t>
            </a:r>
            <a:r>
              <a:rPr lang="zh-CN" altLang="en-US" sz="1800">
                <a:solidFill>
                  <a:schemeClr val="dk1"/>
                </a:solidFill>
                <a:latin typeface="微软雅黑" panose="020b0503020204020204" charset="-122"/>
                <a:ea typeface="微软雅黑"/>
                <a:cs typeface="微软雅黑" panose="020b0503020204020204" charset="-122"/>
                <a:sym typeface="+mn-ea"/>
              </a:rPr>
              <a:t>年度</a:t>
            </a:r>
            <a:r>
              <a:rPr lang="en-US" altLang="zh-CN" sz="1800">
                <a:solidFill>
                  <a:schemeClr val="dk1"/>
                </a:solidFill>
                <a:latin typeface="微软雅黑" panose="020b0503020204020204" charset="-122"/>
                <a:ea typeface="微软雅黑"/>
                <a:cs typeface="微软雅黑" panose="020b0503020204020204" charset="-122"/>
                <a:sym typeface="+mn-ea"/>
              </a:rPr>
              <a:t>APP</a:t>
            </a:r>
            <a:r>
              <a:rPr lang="zh-CN" altLang="en-US" sz="1800">
                <a:solidFill>
                  <a:schemeClr val="dk1"/>
                </a:solidFill>
                <a:latin typeface="微软雅黑" panose="020b0503020204020204" charset="-122"/>
                <a:ea typeface="微软雅黑"/>
                <a:cs typeface="微软雅黑" panose="020b0503020204020204" charset="-122"/>
                <a:sym typeface="+mn-ea"/>
              </a:rPr>
              <a:t>。同年，多邻国发布安卓版本，成为</a:t>
            </a:r>
            <a:r>
              <a:rPr lang="en-US" altLang="zh-CN" sz="1800">
                <a:solidFill>
                  <a:schemeClr val="dk1"/>
                </a:solidFill>
                <a:latin typeface="微软雅黑" panose="020b0503020204020204" charset="-122"/>
                <a:ea typeface="微软雅黑"/>
                <a:cs typeface="微软雅黑" panose="020b0503020204020204" charset="-122"/>
                <a:sym typeface="+mn-ea"/>
              </a:rPr>
              <a:t>goole play</a:t>
            </a:r>
            <a:r>
              <a:rPr lang="zh-CN" altLang="en-US" sz="1800">
                <a:solidFill>
                  <a:schemeClr val="dk1"/>
                </a:solidFill>
                <a:latin typeface="微软雅黑" panose="020b0503020204020204" charset="-122"/>
                <a:ea typeface="微软雅黑"/>
                <a:cs typeface="微软雅黑" panose="020b0503020204020204" charset="-122"/>
                <a:sym typeface="+mn-ea"/>
              </a:rPr>
              <a:t>商店下载量第一的教育类</a:t>
            </a:r>
            <a:r>
              <a:rPr lang="en-US" altLang="zh-CN" sz="1800">
                <a:solidFill>
                  <a:schemeClr val="dk1"/>
                </a:solidFill>
                <a:latin typeface="微软雅黑" panose="020b0503020204020204" charset="-122"/>
                <a:ea typeface="微软雅黑"/>
                <a:cs typeface="微软雅黑" panose="020b0503020204020204" charset="-122"/>
                <a:sym typeface="+mn-ea"/>
              </a:rPr>
              <a:t>APP</a:t>
            </a:r>
            <a:r>
              <a:rPr lang="zh-CN" altLang="en-US" sz="1800">
                <a:solidFill>
                  <a:schemeClr val="dk1"/>
                </a:solidFill>
                <a:latin typeface="微软雅黑" panose="020b0503020204020204" charset="-122"/>
                <a:ea typeface="微软雅黑"/>
                <a:cs typeface="微软雅黑" panose="020b0503020204020204" charset="-122"/>
                <a:sym typeface="+mn-ea"/>
              </a:rPr>
              <a:t>。</a:t>
            </a:r>
            <a:endParaRPr lang="zh-CN" altLang="en-US" sz="180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r>
              <a:rPr lang="en-US" altLang="zh-CN" sz="1800">
                <a:solidFill>
                  <a:schemeClr val="dk1"/>
                </a:solidFill>
                <a:latin typeface="微软雅黑" panose="020b0503020204020204" charset="-122"/>
                <a:ea typeface="微软雅黑"/>
                <a:cs typeface="微软雅黑" panose="020b0503020204020204" charset="-122"/>
                <a:sym typeface="+mn-ea"/>
              </a:rPr>
              <a:t>2019</a:t>
            </a:r>
            <a:r>
              <a:rPr lang="zh-CN" altLang="en-US" sz="1800">
                <a:solidFill>
                  <a:schemeClr val="dk1"/>
                </a:solidFill>
                <a:latin typeface="微软雅黑" panose="020b0503020204020204" charset="-122"/>
                <a:ea typeface="微软雅黑"/>
                <a:cs typeface="微软雅黑" panose="020b0503020204020204" charset="-122"/>
                <a:sym typeface="+mn-ea"/>
              </a:rPr>
              <a:t>年，多邻国上榜《福布斯》，被评为</a:t>
            </a:r>
            <a:r>
              <a:rPr lang="en-US" altLang="zh-CN" sz="1800">
                <a:solidFill>
                  <a:schemeClr val="dk1"/>
                </a:solidFill>
                <a:latin typeface="微软雅黑" panose="020b0503020204020204" charset="-122"/>
                <a:ea typeface="微软雅黑"/>
                <a:cs typeface="微软雅黑" panose="020b0503020204020204" charset="-122"/>
                <a:sym typeface="+mn-ea"/>
              </a:rPr>
              <a:t>2019</a:t>
            </a:r>
            <a:r>
              <a:rPr lang="zh-CN" altLang="en-US" sz="1800">
                <a:solidFill>
                  <a:schemeClr val="dk1"/>
                </a:solidFill>
                <a:latin typeface="微软雅黑" panose="020b0503020204020204" charset="-122"/>
                <a:ea typeface="微软雅黑"/>
                <a:cs typeface="微软雅黑" panose="020b0503020204020204" charset="-122"/>
                <a:sym typeface="+mn-ea"/>
              </a:rPr>
              <a:t>年</a:t>
            </a:r>
            <a:r>
              <a:rPr lang="en-US" altLang="zh-CN" sz="1800">
                <a:solidFill>
                  <a:schemeClr val="dk1"/>
                </a:solidFill>
                <a:latin typeface="微软雅黑" panose="020b0503020204020204" charset="-122"/>
                <a:ea typeface="微软雅黑"/>
                <a:cs typeface="微软雅黑" panose="020b0503020204020204" charset="-122"/>
                <a:sym typeface="+mn-ea"/>
              </a:rPr>
              <a:t>”</a:t>
            </a:r>
            <a:r>
              <a:rPr lang="zh-CN" altLang="en-US" sz="1800">
                <a:solidFill>
                  <a:schemeClr val="dk1"/>
                </a:solidFill>
                <a:latin typeface="微软雅黑" panose="020b0503020204020204" charset="-122"/>
                <a:ea typeface="微软雅黑"/>
                <a:cs typeface="微软雅黑" panose="020b0503020204020204" charset="-122"/>
                <a:sym typeface="+mn-ea"/>
              </a:rPr>
              <a:t>下一家潜力独角兽</a:t>
            </a:r>
            <a:r>
              <a:rPr lang="en-US" altLang="zh-CN" sz="1800">
                <a:solidFill>
                  <a:schemeClr val="dk1"/>
                </a:solidFill>
                <a:latin typeface="微软雅黑" panose="020b0503020204020204" charset="-122"/>
                <a:ea typeface="微软雅黑"/>
                <a:cs typeface="微软雅黑" panose="020b0503020204020204" charset="-122"/>
                <a:sym typeface="+mn-ea"/>
              </a:rPr>
              <a:t>“</a:t>
            </a:r>
            <a:r>
              <a:rPr lang="zh-CN" altLang="en-US" sz="1800">
                <a:solidFill>
                  <a:schemeClr val="dk1"/>
                </a:solidFill>
                <a:latin typeface="微软雅黑" panose="020b0503020204020204" charset="-122"/>
                <a:ea typeface="微软雅黑"/>
                <a:cs typeface="微软雅黑" panose="020b0503020204020204" charset="-122"/>
                <a:sym typeface="+mn-ea"/>
              </a:rPr>
              <a:t>。</a:t>
            </a:r>
            <a:endParaRPr lang="zh-CN" altLang="en-US" sz="180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r>
              <a:rPr lang="en-US" altLang="zh-CN" sz="1800">
                <a:solidFill>
                  <a:schemeClr val="dk1"/>
                </a:solidFill>
                <a:latin typeface="微软雅黑" panose="020b0503020204020204" charset="-122"/>
                <a:ea typeface="微软雅黑"/>
                <a:cs typeface="微软雅黑" panose="020b0503020204020204" charset="-122"/>
                <a:sym typeface="+mn-ea"/>
              </a:rPr>
              <a:t>2021</a:t>
            </a:r>
            <a:r>
              <a:rPr lang="zh-CN" altLang="en-US" sz="1800">
                <a:solidFill>
                  <a:schemeClr val="dk1"/>
                </a:solidFill>
                <a:latin typeface="微软雅黑" panose="020b0503020204020204" charset="-122"/>
                <a:ea typeface="微软雅黑"/>
                <a:cs typeface="微软雅黑" panose="020b0503020204020204" charset="-122"/>
                <a:sym typeface="+mn-ea"/>
              </a:rPr>
              <a:t>年，多邻国荣登《福布斯》、红杉资本及</a:t>
            </a:r>
            <a:r>
              <a:rPr lang="en-US" altLang="zh-CN" sz="1800">
                <a:solidFill>
                  <a:schemeClr val="dk1"/>
                </a:solidFill>
                <a:latin typeface="微软雅黑" panose="020b0503020204020204" charset="-122"/>
                <a:ea typeface="微软雅黑"/>
                <a:cs typeface="微软雅黑" panose="020b0503020204020204" charset="-122"/>
                <a:sym typeface="+mn-ea"/>
              </a:rPr>
              <a:t>Meritech Capital</a:t>
            </a:r>
            <a:r>
              <a:rPr lang="zh-CN" altLang="en-US" sz="1800">
                <a:solidFill>
                  <a:schemeClr val="dk1"/>
                </a:solidFill>
                <a:latin typeface="微软雅黑" panose="020b0503020204020204" charset="-122"/>
                <a:ea typeface="微软雅黑"/>
                <a:cs typeface="微软雅黑" panose="020b0503020204020204" charset="-122"/>
                <a:sym typeface="+mn-ea"/>
              </a:rPr>
              <a:t>共同公布的</a:t>
            </a:r>
            <a:r>
              <a:rPr lang="en-US" altLang="zh-CN" sz="1800">
                <a:solidFill>
                  <a:schemeClr val="dk1"/>
                </a:solidFill>
                <a:latin typeface="微软雅黑" panose="020b0503020204020204" charset="-122"/>
                <a:ea typeface="微软雅黑"/>
                <a:cs typeface="微软雅黑" panose="020b0503020204020204" charset="-122"/>
                <a:sym typeface="+mn-ea"/>
              </a:rPr>
              <a:t>”2021</a:t>
            </a:r>
            <a:r>
              <a:rPr lang="zh-CN" altLang="en-US" sz="1800">
                <a:solidFill>
                  <a:schemeClr val="dk1"/>
                </a:solidFill>
                <a:latin typeface="微软雅黑" panose="020b0503020204020204" charset="-122"/>
                <a:ea typeface="微软雅黑"/>
                <a:cs typeface="微软雅黑" panose="020b0503020204020204" charset="-122"/>
                <a:sym typeface="+mn-ea"/>
              </a:rPr>
              <a:t>北美人工只能</a:t>
            </a:r>
            <a:r>
              <a:rPr lang="en-US" altLang="zh-CN" sz="1800">
                <a:solidFill>
                  <a:schemeClr val="dk1"/>
                </a:solidFill>
                <a:latin typeface="微软雅黑" panose="020b0503020204020204" charset="-122"/>
                <a:ea typeface="微软雅黑"/>
                <a:cs typeface="微软雅黑" panose="020b0503020204020204" charset="-122"/>
                <a:sym typeface="+mn-ea"/>
              </a:rPr>
              <a:t>50</a:t>
            </a:r>
            <a:r>
              <a:rPr lang="zh-CN" altLang="en-US" sz="1800">
                <a:solidFill>
                  <a:schemeClr val="dk1"/>
                </a:solidFill>
                <a:latin typeface="微软雅黑" panose="020b0503020204020204" charset="-122"/>
                <a:ea typeface="微软雅黑"/>
                <a:cs typeface="微软雅黑" panose="020b0503020204020204" charset="-122"/>
                <a:sym typeface="+mn-ea"/>
              </a:rPr>
              <a:t>强</a:t>
            </a:r>
            <a:r>
              <a:rPr lang="en-US" altLang="zh-CN" sz="1800">
                <a:solidFill>
                  <a:schemeClr val="dk1"/>
                </a:solidFill>
                <a:latin typeface="微软雅黑" panose="020b0503020204020204" charset="-122"/>
                <a:ea typeface="微软雅黑"/>
                <a:cs typeface="微软雅黑" panose="020b0503020204020204" charset="-122"/>
                <a:sym typeface="+mn-ea"/>
              </a:rPr>
              <a:t>“</a:t>
            </a:r>
            <a:r>
              <a:rPr lang="zh-CN" altLang="en-US" sz="1800">
                <a:solidFill>
                  <a:schemeClr val="dk1"/>
                </a:solidFill>
                <a:latin typeface="微软雅黑" panose="020b0503020204020204" charset="-122"/>
                <a:ea typeface="微软雅黑"/>
                <a:cs typeface="微软雅黑" panose="020b0503020204020204" charset="-122"/>
                <a:sym typeface="+mn-ea"/>
              </a:rPr>
              <a:t>；同年，多邻国入选美国《时代周刊》评选的</a:t>
            </a:r>
            <a:r>
              <a:rPr lang="en-US" altLang="zh-CN" sz="1800">
                <a:solidFill>
                  <a:schemeClr val="dk1"/>
                </a:solidFill>
                <a:latin typeface="微软雅黑" panose="020b0503020204020204" charset="-122"/>
                <a:ea typeface="微软雅黑"/>
                <a:cs typeface="微软雅黑" panose="020b0503020204020204" charset="-122"/>
                <a:sym typeface="+mn-ea"/>
              </a:rPr>
              <a:t>2021</a:t>
            </a:r>
            <a:r>
              <a:rPr lang="zh-CN" altLang="en-US" sz="1800">
                <a:solidFill>
                  <a:schemeClr val="dk1"/>
                </a:solidFill>
                <a:latin typeface="微软雅黑" panose="020b0503020204020204" charset="-122"/>
                <a:ea typeface="微软雅黑"/>
                <a:cs typeface="微软雅黑" panose="020b0503020204020204" charset="-122"/>
                <a:sym typeface="+mn-ea"/>
              </a:rPr>
              <a:t>年全球最有影响力的</a:t>
            </a:r>
            <a:r>
              <a:rPr lang="en-US" altLang="zh-CN" sz="1800">
                <a:solidFill>
                  <a:schemeClr val="dk1"/>
                </a:solidFill>
                <a:latin typeface="微软雅黑" panose="020b0503020204020204" charset="-122"/>
                <a:ea typeface="微软雅黑"/>
                <a:cs typeface="微软雅黑" panose="020b0503020204020204" charset="-122"/>
                <a:sym typeface="+mn-ea"/>
              </a:rPr>
              <a:t>100</a:t>
            </a:r>
            <a:r>
              <a:rPr lang="zh-CN" altLang="en-US" sz="1800">
                <a:solidFill>
                  <a:schemeClr val="dk1"/>
                </a:solidFill>
                <a:latin typeface="微软雅黑" panose="020b0503020204020204" charset="-122"/>
                <a:ea typeface="微软雅黑"/>
                <a:cs typeface="微软雅黑" panose="020b0503020204020204" charset="-122"/>
                <a:sym typeface="+mn-ea"/>
              </a:rPr>
              <a:t>家企业。</a:t>
            </a:r>
            <a:endParaRPr lang="zh-CN" altLang="en-US" sz="180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endParaRPr lang="zh-CN" altLang="en-US" sz="1800">
              <a:solidFill>
                <a:schemeClr val="dk1"/>
              </a:solidFill>
              <a:latin typeface="微软雅黑" panose="020b0503020204020204" charset="-122"/>
              <a:ea typeface="微软雅黑"/>
              <a:cs typeface="微软雅黑" panose="020b0503020204020204" charset="-122"/>
              <a:sym typeface="+mn-ea"/>
            </a:endParaRPr>
          </a:p>
          <a:p>
            <a:pPr lvl="0" algn="l">
              <a:lnSpc>
                <a:spcPct val="150000"/>
              </a:lnSpc>
              <a:buClrTx/>
              <a:buSzTx/>
            </a:pPr>
            <a:endParaRPr lang="zh-CN" altLang="en-US" sz="1800">
              <a:solidFill>
                <a:schemeClr val="dk1"/>
              </a:solidFill>
              <a:latin typeface="微软雅黑" panose="020b0503020204020204" charset="-122"/>
              <a:ea typeface="微软雅黑"/>
              <a:cs typeface="微软雅黑" panose="020b0503020204020204" charset="-122"/>
              <a:sym typeface="+mn-ea"/>
            </a:endParaRPr>
          </a:p>
        </p:txBody>
      </p:sp>
      <p:pic>
        <p:nvPicPr>
          <p:cNvPr id="2097168" name="图片 3" descr="upload_post_object_v2_233402989"/>
          <p:cNvPicPr>
            <a:picLocks noChangeAspect="1"/>
          </p:cNvPicPr>
          <p:nvPr/>
        </p:nvPicPr>
        <p:blipFill>
          <a:blip r:embed="rId10"/>
          <a:stretch>
            <a:fillRect/>
          </a:stretch>
        </p:blipFill>
        <p:spPr>
          <a:xfrm>
            <a:off x="0" y="5274310"/>
            <a:ext cx="1887855" cy="1583690"/>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3F8FC"/>
        </a:solidFill>
        <a:effectLst/>
      </p:bgPr>
    </p:bg>
    <p:spTree>
      <p:nvGrpSpPr>
        <p:cNvPr id="68" name=""/>
        <p:cNvGrpSpPr/>
        <p:nvPr/>
      </p:nvGrpSpPr>
      <p:grpSpPr>
        <a:xfrm>
          <a:off x="0" y="0"/>
          <a:ext cx="0" cy="0"/>
        </a:xfrm>
      </p:grpSpPr>
      <p:sp>
        <p:nvSpPr>
          <p:cNvPr id="1048683" name="标题 9"/>
          <p:cNvSpPr>
            <a:spLocks noGrp="1"/>
          </p:cNvSpPr>
          <p:nvPr>
            <p:ph type="ctrTitle" idx="14"/>
            <p:custDataLst>
              <p:tags r:id="rId2"/>
            </p:custDataLst>
          </p:nvPr>
        </p:nvSpPr>
        <p:spPr/>
        <p:txBody>
          <a:bodyPr/>
          <a:lstStyle/>
          <a:p>
            <a:pPr marL="0" indent="0" algn="dist">
              <a:lnSpc>
                <a:spcPct val="100000"/>
              </a:lnSpc>
              <a:spcBef>
                <a:spcPct val="0"/>
              </a:spcBef>
              <a:spcAft>
                <a:spcPct val="0"/>
              </a:spcAft>
              <a:buSzTx/>
              <a:buNone/>
            </a:pPr>
            <a:r>
              <a:rPr lang="en-US" altLang="zh-CN" sz="4800">
                <a:solidFill>
                  <a:schemeClr val="accent1"/>
                </a:solidFill>
              </a:rPr>
              <a:t>2、企业定位解析</a:t>
            </a:r>
            <a:endParaRPr lang="en-US" altLang="zh-CN" sz="4800">
              <a:solidFill>
                <a:schemeClr val="accent1"/>
              </a:solidFill>
            </a:endParaRPr>
          </a:p>
        </p:txBody>
      </p:sp>
      <p:sp>
        <p:nvSpPr>
          <p:cNvPr id="1048684" name="副标题 10"/>
          <p:cNvSpPr>
            <a:spLocks noGrp="1"/>
          </p:cNvSpPr>
          <p:nvPr>
            <p:ph type="subTitle" idx="13"/>
            <p:custDataLst>
              <p:tags r:id="rId3"/>
            </p:custDataLst>
          </p:nvPr>
        </p:nvSpPr>
        <p:spPr/>
        <p:txBody>
          <a:bodyPr>
            <a:normAutofit fontScale="25000"/>
          </a:bodyPr>
          <a:lstStyle/>
          <a:p>
            <a:pPr marL="0" lvl="0" indent="-285750" algn="dist" fontAlgn="ctr">
              <a:lnSpc>
                <a:spcPct val="130000"/>
              </a:lnSpc>
              <a:spcBef>
                <a:spcPts val="1000"/>
              </a:spcBef>
              <a:spcAft>
                <a:spcPct val="0"/>
              </a:spcAft>
              <a:buSzTx/>
              <a:buFont typeface="Wingdings" panose="05000000000000000000" charset="0"/>
              <a:buNone/>
            </a:pPr>
            <a:r>
              <a:rPr lang="zh-CN" altLang="zh-CN" sz="1000">
                <a:solidFill>
                  <a:schemeClr val="dk1">
                    <a:lumMod val="85000"/>
                    <a:lumOff val="15000"/>
                  </a:schemeClr>
                </a:solidFill>
              </a:rPr>
              <a:t>责任人：韦嘉琪</a:t>
            </a:r>
            <a:endParaRPr lang="zh-CN" altLang="zh-CN" sz="1000">
              <a:solidFill>
                <a:schemeClr val="dk1">
                  <a:lumMod val="85000"/>
                  <a:lumOff val="15000"/>
                </a:schemeClr>
              </a:solidFill>
            </a:endParaRPr>
          </a:p>
          <a:p>
            <a:pPr marL="0" lvl="0" indent="-285750" algn="dist" fontAlgn="ctr">
              <a:lnSpc>
                <a:spcPct val="130000"/>
              </a:lnSpc>
              <a:spcBef>
                <a:spcPts val="1000"/>
              </a:spcBef>
              <a:spcAft>
                <a:spcPct val="0"/>
              </a:spcAft>
              <a:buSzTx/>
              <a:buFont typeface="Wingdings" panose="05000000000000000000" charset="0"/>
              <a:buNone/>
            </a:pPr>
            <a:r>
              <a:rPr lang="zh-CN" altLang="zh-CN" sz="1000">
                <a:solidFill>
                  <a:schemeClr val="dk1">
                    <a:lumMod val="85000"/>
                    <a:lumOff val="15000"/>
                  </a:schemeClr>
                </a:solidFill>
              </a:rPr>
              <a:t>任务等级:B</a:t>
            </a:r>
            <a:endParaRPr lang="zh-CN" altLang="zh-CN" sz="1000">
              <a:solidFill>
                <a:schemeClr val="dk1">
                  <a:lumMod val="85000"/>
                  <a:lumOff val="15000"/>
                </a:schemeClr>
              </a:solidFill>
            </a:endParaRPr>
          </a:p>
          <a:p>
            <a:pPr marL="0" lvl="0" indent="-285750" algn="dist" fontAlgn="ctr">
              <a:lnSpc>
                <a:spcPct val="130000"/>
              </a:lnSpc>
              <a:spcBef>
                <a:spcPts val="1000"/>
              </a:spcBef>
              <a:spcAft>
                <a:spcPct val="0"/>
              </a:spcAft>
              <a:buSzTx/>
              <a:buFont typeface="Wingdings" panose="05000000000000000000" charset="0"/>
              <a:buNone/>
            </a:pPr>
            <a:r>
              <a:rPr lang="zh-CN" altLang="zh-CN" sz="1000">
                <a:solidFill>
                  <a:schemeClr val="dk1">
                    <a:lumMod val="85000"/>
                    <a:lumOff val="15000"/>
                  </a:schemeClr>
                </a:solidFill>
              </a:rPr>
              <a:t>表现等级:_____</a:t>
            </a:r>
            <a:endParaRPr lang="zh-CN" altLang="zh-CN" sz="1000">
              <a:solidFill>
                <a:schemeClr val="dk1">
                  <a:lumMod val="85000"/>
                  <a:lumOff val="15000"/>
                </a:schemeClr>
              </a:solidFill>
            </a:endParaRPr>
          </a:p>
        </p:txBody>
      </p:sp>
      <p:sp>
        <p:nvSpPr>
          <p:cNvPr id="1048685" name="文本框 1"/>
          <p:cNvSpPr txBox="1"/>
          <p:nvPr/>
        </p:nvSpPr>
        <p:spPr>
          <a:xfrm>
            <a:off x="0" y="0"/>
            <a:ext cx="7315200" cy="1014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2000">
                <a:solidFill>
                  <a:schemeClr val="dk1"/>
                </a:solidFill>
                <a:latin typeface="微软雅黑" panose="020b0503020204020204" charset="-122"/>
                <a:ea typeface="微软雅黑"/>
                <a:cs typeface="微软雅黑" panose="020b0503020204020204" charset="-122"/>
                <a:sym typeface="+mn-ea"/>
              </a:rPr>
              <a:t>责任人：韦嘉琪</a:t>
            </a:r>
            <a:endParaRPr lang="zh-CN" altLang="zh-CN" sz="2000">
              <a:solidFill>
                <a:schemeClr val="dk1"/>
              </a:solidFill>
              <a:latin typeface="微软雅黑" panose="020b0503020204020204" charset="-122"/>
              <a:ea typeface="微软雅黑"/>
              <a:cs typeface="微软雅黑" panose="020b0503020204020204" charset="-122"/>
            </a:endParaRPr>
          </a:p>
          <a:p>
            <a:pPr algn="l"/>
            <a:r>
              <a:rPr lang="zh-CN" altLang="zh-CN" sz="2000">
                <a:solidFill>
                  <a:schemeClr val="dk1"/>
                </a:solidFill>
                <a:latin typeface="微软雅黑" panose="020b0503020204020204" charset="-122"/>
                <a:ea typeface="微软雅黑"/>
                <a:cs typeface="微软雅黑" panose="020b0503020204020204" charset="-122"/>
                <a:sym typeface="+mn-ea"/>
              </a:rPr>
              <a:t>任务等级</a:t>
            </a:r>
            <a:r>
              <a:rPr lang="en-US" altLang="zh-CN" sz="2000">
                <a:solidFill>
                  <a:schemeClr val="dk1"/>
                </a:solidFill>
                <a:latin typeface="微软雅黑" panose="020b0503020204020204" charset="-122"/>
                <a:ea typeface="微软雅黑"/>
                <a:cs typeface="微软雅黑" panose="020b0503020204020204" charset="-122"/>
                <a:sym typeface="+mn-ea"/>
              </a:rPr>
              <a:t>:B</a:t>
            </a:r>
            <a:endParaRPr lang="zh-CN" altLang="zh-CN" sz="2000">
              <a:solidFill>
                <a:schemeClr val="dk1"/>
              </a:solidFill>
              <a:latin typeface="微软雅黑" panose="020b0503020204020204" charset="-122"/>
              <a:ea typeface="微软雅黑"/>
              <a:cs typeface="微软雅黑" panose="020b0503020204020204" charset="-122"/>
            </a:endParaRPr>
          </a:p>
          <a:p>
            <a:pPr algn="l"/>
            <a:r>
              <a:rPr lang="zh-CN" altLang="zh-CN" sz="2000">
                <a:solidFill>
                  <a:schemeClr val="dk1"/>
                </a:solidFill>
                <a:latin typeface="微软雅黑" panose="020b0503020204020204" charset="-122"/>
                <a:ea typeface="微软雅黑"/>
                <a:cs typeface="微软雅黑" panose="020b0503020204020204" charset="-122"/>
                <a:sym typeface="+mn-ea"/>
              </a:rPr>
              <a:t>表现等级</a:t>
            </a:r>
            <a:r>
              <a:rPr lang="en-US" altLang="zh-CN" sz="2000">
                <a:solidFill>
                  <a:schemeClr val="dk1"/>
                </a:solidFill>
                <a:latin typeface="微软雅黑" panose="020b0503020204020204" charset="-122"/>
                <a:ea typeface="微软雅黑"/>
                <a:cs typeface="微软雅黑" panose="020b0503020204020204" charset="-122"/>
                <a:sym typeface="+mn-ea"/>
              </a:rPr>
              <a:t>:_____</a:t>
            </a:r>
            <a:endParaRPr lang="zh-CN" altLang="zh-CN" sz="2000">
              <a:solidFill>
                <a:schemeClr val="dk1"/>
              </a:solidFill>
              <a:latin typeface="微软雅黑" panose="020b0503020204020204" charset="-122"/>
              <a:ea typeface="微软雅黑"/>
              <a:cs typeface="微软雅黑" panose="020b0503020204020204" charset="-122"/>
            </a:endParaRPr>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DD7EE"/>
        </a:solidFill>
        <a:effectLst/>
      </p:bgPr>
    </p:bg>
    <p:spTree>
      <p:nvGrpSpPr>
        <p:cNvPr id="69" name=""/>
        <p:cNvGrpSpPr/>
        <p:nvPr/>
      </p:nvGrpSpPr>
      <p:grpSpPr>
        <a:xfrm>
          <a:off x="0" y="0"/>
          <a:ext cx="0" cy="0"/>
        </a:xfrm>
      </p:grpSpPr>
      <p:pic>
        <p:nvPicPr>
          <p:cNvPr id="2097169" name="图片 6"/>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170" name="图片 5"/>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686" name="标题 1"/>
          <p:cNvSpPr>
            <a:spLocks noGrp="1"/>
          </p:cNvSpPr>
          <p:nvPr>
            <p:ph type="title" idx="4294967295"/>
            <p:custDataLst>
              <p:tags r:id="rId8"/>
            </p:custDataLst>
          </p:nvPr>
        </p:nvSpPr>
        <p:spPr>
          <a:xfrm>
            <a:off x="838205" y="0"/>
            <a:ext cx="10515600" cy="1325563"/>
          </a:xfr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buClrTx/>
              <a:buSzTx/>
              <a:buFontTx/>
            </a:pPr>
            <a:r>
              <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2.1 战略定位 </a:t>
            </a:r>
            <a:endPar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endParaRPr>
          </a:p>
        </p:txBody>
      </p:sp>
      <p:sp>
        <p:nvSpPr>
          <p:cNvPr id="1048687" name="内容占位符 2"/>
          <p:cNvSpPr>
            <a:spLocks noGrp="1"/>
          </p:cNvSpPr>
          <p:nvPr>
            <p:ph idx="4294967295"/>
            <p:custDataLst>
              <p:tags r:id="rId9"/>
            </p:custDataLst>
          </p:nvPr>
        </p:nvSpPr>
        <p:spPr>
          <a:xfrm>
            <a:off x="671830" y="953135"/>
            <a:ext cx="9833610" cy="1076960"/>
          </a:xfr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lgn="l">
              <a:lnSpc>
                <a:spcPct val="90000"/>
              </a:lnSpc>
              <a:buClrTx/>
              <a:buSzTx/>
            </a:pPr>
            <a:r>
              <a:rPr lang="zh-CN" altLang="en-US" sz="1500" b="1">
                <a:solidFill>
                  <a:schemeClr val="dk1"/>
                </a:solidFill>
                <a:latin typeface="微软雅黑" panose="020b0503020204020204" charset="-122"/>
                <a:ea typeface="微软雅黑"/>
                <a:sym typeface="+mn-ea"/>
              </a:rPr>
              <a:t>多邻国所处的行业是在线语言教育行业，其规模和市场前景非常庞大。预计到2025年全球在线语言教育市场规模将达到350亿美元。</a:t>
            </a:r>
            <a:endParaRPr lang="zh-CN" altLang="en-US" sz="1500" b="1">
              <a:solidFill>
                <a:schemeClr val="dk1"/>
              </a:solidFill>
              <a:latin typeface="微软雅黑" panose="020b0503020204020204" charset="-122"/>
              <a:ea typeface="微软雅黑"/>
              <a:sym typeface="+mn-ea"/>
            </a:endParaRPr>
          </a:p>
          <a:p>
            <a:pPr lvl="0" algn="l">
              <a:lnSpc>
                <a:spcPct val="90000"/>
              </a:lnSpc>
              <a:buClrTx/>
              <a:buSzTx/>
            </a:pPr>
            <a:r>
              <a:rPr lang="zh-CN" altLang="en-US" sz="1500" b="1">
                <a:solidFill>
                  <a:schemeClr val="dk1"/>
                </a:solidFill>
                <a:latin typeface="微软雅黑" panose="020b0503020204020204" charset="-122"/>
                <a:ea typeface="微软雅黑"/>
                <a:sym typeface="+mn-ea"/>
              </a:rPr>
              <a:t>细分市场</a:t>
            </a:r>
            <a:r>
              <a:rPr lang="zh-CN" altLang="en-US" sz="1500">
                <a:solidFill>
                  <a:schemeClr val="dk1"/>
                </a:solidFill>
                <a:latin typeface="微软雅黑" panose="020b0503020204020204" charset="-122"/>
                <a:ea typeface="微软雅黑"/>
                <a:sym typeface="+mn-ea"/>
              </a:rPr>
              <a:t>：在线语言学习、英语测试</a:t>
            </a:r>
            <a:endParaRPr lang="zh-CN" altLang="en-US" sz="1500">
              <a:solidFill>
                <a:schemeClr val="dk1"/>
              </a:solidFill>
              <a:latin typeface="微软雅黑" panose="020b0503020204020204" charset="-122"/>
              <a:ea typeface="微软雅黑"/>
              <a:sym typeface="+mn-ea"/>
            </a:endParaRPr>
          </a:p>
          <a:p>
            <a:pPr lvl="0" algn="l">
              <a:lnSpc>
                <a:spcPct val="90000"/>
              </a:lnSpc>
              <a:buClrTx/>
              <a:buSzTx/>
            </a:pPr>
            <a:r>
              <a:rPr lang="zh-CN" altLang="en-US" sz="1500" b="1">
                <a:solidFill>
                  <a:schemeClr val="dk1"/>
                </a:solidFill>
                <a:latin typeface="微软雅黑" panose="020b0503020204020204" charset="-122"/>
                <a:ea typeface="微软雅黑"/>
                <a:sym typeface="+mn-ea"/>
              </a:rPr>
              <a:t>需求痛点及解决方案：</a:t>
            </a:r>
            <a:endParaRPr lang="zh-CN" altLang="en-US" sz="1500">
              <a:solidFill>
                <a:schemeClr val="dk1"/>
              </a:solidFill>
              <a:latin typeface="微软雅黑" panose="020b0503020204020204" charset="-122"/>
              <a:ea typeface="微软雅黑"/>
              <a:sym typeface="+mn-ea"/>
            </a:endParaRPr>
          </a:p>
          <a:p>
            <a:pPr lvl="0" algn="l">
              <a:lnSpc>
                <a:spcPct val="90000"/>
              </a:lnSpc>
              <a:buClrTx/>
              <a:buSzTx/>
            </a:pPr>
            <a:endParaRPr lang="zh-CN" altLang="en-US" sz="1500">
              <a:solidFill>
                <a:schemeClr val="dk1"/>
              </a:solidFill>
              <a:latin typeface="微软雅黑" panose="020b0503020204020204" charset="-122"/>
              <a:ea typeface="微软雅黑"/>
              <a:sym typeface="+mn-ea"/>
            </a:endParaRPr>
          </a:p>
        </p:txBody>
      </p:sp>
      <p:grpSp>
        <p:nvGrpSpPr>
          <p:cNvPr id="70" name="组合 4"/>
          <p:cNvGrpSpPr/>
          <p:nvPr>
            <p:custDataLst>
              <p:tags r:id="rId10"/>
            </p:custDataLst>
          </p:nvPr>
        </p:nvGrpSpPr>
        <p:grpSpPr>
          <a:xfrm>
            <a:off x="7871620" y="2473780"/>
            <a:ext cx="3582451" cy="4299954"/>
            <a:chOff x="5740381" y="2323285"/>
            <a:chExt cx="2363430" cy="2836784"/>
          </a:xfrm>
        </p:grpSpPr>
        <p:grpSp>
          <p:nvGrpSpPr>
            <p:cNvPr id="71" name="组合 47"/>
            <p:cNvGrpSpPr/>
            <p:nvPr/>
          </p:nvGrpSpPr>
          <p:grpSpPr>
            <a:xfrm>
              <a:off x="6597637" y="2323285"/>
              <a:ext cx="571119" cy="571118"/>
              <a:chOff x="2188031" y="2474524"/>
              <a:chExt cx="912221" cy="912221"/>
            </a:xfrm>
          </p:grpSpPr>
          <p:sp>
            <p:nvSpPr>
              <p:cNvPr id="1048688" name="椭圆 48"/>
              <p:cNvSpPr/>
              <p:nvPr>
                <p:custDataLst>
                  <p:tags r:id="rId11"/>
                </p:custDataLst>
              </p:nvPr>
            </p:nvSpPr>
            <p:spPr>
              <a:xfrm>
                <a:off x="2243547" y="2530040"/>
                <a:ext cx="801189" cy="801189"/>
              </a:xfrm>
              <a:prstGeom prst="ellipse">
                <a:avLst/>
              </a:prstGeom>
              <a:noFill/>
              <a:ln w="28575">
                <a:solidFill>
                  <a:srgbClr val="2BC3B5"/>
                </a:solidFill>
              </a:ln>
            </p:spPr>
            <p:style>
              <a:lnRef idx="2">
                <a:srgbClr val="47B6E7">
                  <a:shade val="50000"/>
                </a:srgbClr>
              </a:lnRef>
              <a:fillRef idx="1">
                <a:srgbClr val="47B6E7"/>
              </a:fillRef>
              <a:effectRef idx="0">
                <a:srgbClr val="47B6E7"/>
              </a:effectRef>
              <a:fontRef idx="minor">
                <a:srgbClr val="FFFFFF"/>
              </a:fontRef>
            </p:style>
            <p:txBody>
              <a:bodyPr lIns="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rgbClr val="2BC3B5"/>
                    </a:solidFill>
                  </a:rPr>
                  <a:t>03</a:t>
                </a:r>
                <a:endParaRPr lang="zh-CN" altLang="en-US" sz="2000" b="1">
                  <a:solidFill>
                    <a:srgbClr val="2BC3B5"/>
                  </a:solidFill>
                </a:endParaRPr>
              </a:p>
            </p:txBody>
          </p:sp>
          <p:sp>
            <p:nvSpPr>
              <p:cNvPr id="1048689" name="椭圆 49"/>
              <p:cNvSpPr/>
              <p:nvPr>
                <p:custDataLst>
                  <p:tags r:id="rId12"/>
                </p:custDataLst>
              </p:nvPr>
            </p:nvSpPr>
            <p:spPr>
              <a:xfrm>
                <a:off x="2188031" y="2474524"/>
                <a:ext cx="912221" cy="912221"/>
              </a:xfrm>
              <a:prstGeom prst="ellipse">
                <a:avLst/>
              </a:prstGeom>
              <a:noFill/>
              <a:ln w="12700">
                <a:solidFill>
                  <a:srgbClr val="FFFFFF">
                    <a:lumMod val="75000"/>
                  </a:srgbClr>
                </a:solidFill>
                <a:prstDash val="dash"/>
              </a:ln>
            </p:spPr>
            <p:style>
              <a:lnRef idx="2">
                <a:srgbClr val="47B6E7">
                  <a:shade val="50000"/>
                </a:srgbClr>
              </a:lnRef>
              <a:fillRef idx="1">
                <a:srgbClr val="47B6E7"/>
              </a:fillRef>
              <a:effectRef idx="0">
                <a:srgbClr val="47B6E7"/>
              </a:effectRef>
              <a:fontRef idx="minor">
                <a:srgbClr val="FFFFFF"/>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48690" name="标题 1"/>
            <p:cNvSpPr txBox="1"/>
            <p:nvPr>
              <p:custDataLst>
                <p:tags r:id="rId13"/>
              </p:custDataLst>
            </p:nvPr>
          </p:nvSpPr>
          <p:spPr>
            <a:xfrm>
              <a:off x="5963230" y="3050651"/>
              <a:ext cx="1882542" cy="414985"/>
            </a:xfrm>
            <a:prstGeom prst="rect">
              <a:avLst/>
            </a:prstGeom>
            <a:noFill/>
          </p:spPr>
          <p:txBody>
            <a:bodyPr wrap="square" rtlCol="0">
              <a:no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dk1"/>
                  </a:solidFill>
                  <a:latin typeface="微软雅黑" panose="020b0503020204020204" charset="-122"/>
                  <a:ea typeface="微软雅黑"/>
                  <a:sym typeface="+mn-ea"/>
                </a:rPr>
                <a:t>补习</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培训成本高</a:t>
              </a:r>
              <a:endParaRPr lang="zh-CN" altLang="en-US" sz="1400">
                <a:solidFill>
                  <a:schemeClr val="dk1"/>
                </a:solidFill>
                <a:latin typeface="微软雅黑" panose="020b0503020204020204" charset="-122"/>
                <a:ea typeface="微软雅黑"/>
                <a:sym typeface="+mn-ea"/>
              </a:endParaRPr>
            </a:p>
            <a:p>
              <a:pPr algn="ctr"/>
              <a:endParaRPr lang="en-US" altLang="zh-CN" sz="1400">
                <a:solidFill>
                  <a:srgbClr val="2BC3B5"/>
                </a:solidFill>
                <a:latin typeface="Arial" pitchFamily="34" charset="0"/>
                <a:ea typeface="黑体" panose="02010609060101010101" charset="-122"/>
                <a:cs typeface="+mn-ea"/>
              </a:endParaRPr>
            </a:p>
          </p:txBody>
        </p:sp>
        <p:grpSp>
          <p:nvGrpSpPr>
            <p:cNvPr id="72" name="组合 19"/>
            <p:cNvGrpSpPr/>
            <p:nvPr/>
          </p:nvGrpSpPr>
          <p:grpSpPr>
            <a:xfrm>
              <a:off x="5740381" y="3567526"/>
              <a:ext cx="2363430" cy="312495"/>
              <a:chOff x="1010194" y="3126377"/>
              <a:chExt cx="1262743" cy="278674"/>
            </a:xfrm>
            <a:solidFill>
              <a:srgbClr val="2BC3B5"/>
            </a:solidFill>
          </p:grpSpPr>
          <p:sp>
            <p:nvSpPr>
              <p:cNvPr id="1048691" name="矩形 20"/>
              <p:cNvSpPr/>
              <p:nvPr>
                <p:custDataLst>
                  <p:tags r:id="rId14"/>
                </p:custDataLst>
              </p:nvPr>
            </p:nvSpPr>
            <p:spPr>
              <a:xfrm>
                <a:off x="1010194" y="3126377"/>
                <a:ext cx="1262743" cy="95794"/>
              </a:xfrm>
              <a:prstGeom prst="rect">
                <a:avLst/>
              </a:prstGeom>
              <a:grpFill/>
              <a:ln>
                <a:noFill/>
              </a:ln>
            </p:spPr>
            <p:style>
              <a:lnRef idx="2">
                <a:srgbClr val="47B6E7">
                  <a:shade val="50000"/>
                </a:srgbClr>
              </a:lnRef>
              <a:fillRef idx="1">
                <a:srgbClr val="47B6E7"/>
              </a:fillRef>
              <a:effectRef idx="0">
                <a:srgbClr val="47B6E7"/>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692" name="等腰三角形 21"/>
              <p:cNvSpPr/>
              <p:nvPr>
                <p:custDataLst>
                  <p:tags r:id="rId15"/>
                </p:custDataLst>
              </p:nvPr>
            </p:nvSpPr>
            <p:spPr>
              <a:xfrm flipV="1">
                <a:off x="1584960" y="3222171"/>
                <a:ext cx="113211" cy="182880"/>
              </a:xfrm>
              <a:prstGeom prst="triangle">
                <a:avLst/>
              </a:prstGeom>
              <a:grpFill/>
              <a:ln>
                <a:noFill/>
              </a:ln>
            </p:spPr>
            <p:style>
              <a:lnRef idx="2">
                <a:srgbClr val="47B6E7">
                  <a:shade val="50000"/>
                </a:srgbClr>
              </a:lnRef>
              <a:fillRef idx="1">
                <a:srgbClr val="47B6E7"/>
              </a:fillRef>
              <a:effectRef idx="0">
                <a:srgbClr val="47B6E7"/>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48693" name="标题 1"/>
            <p:cNvSpPr txBox="1"/>
            <p:nvPr>
              <p:custDataLst>
                <p:tags r:id="rId16"/>
              </p:custDataLst>
            </p:nvPr>
          </p:nvSpPr>
          <p:spPr>
            <a:xfrm>
              <a:off x="5795338" y="3987440"/>
              <a:ext cx="2306846" cy="1172629"/>
            </a:xfrm>
            <a:prstGeom prst="rect">
              <a:avLst/>
            </a:prstGeom>
            <a:noFill/>
          </p:spPr>
          <p:txBody>
            <a:bodyPr wrap="square" rtlCol="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dk1"/>
                  </a:solidFill>
                  <a:latin typeface="微软雅黑" panose="020b0503020204020204" charset="-122"/>
                  <a:ea typeface="微软雅黑"/>
                  <a:sym typeface="+mn-ea"/>
                </a:rPr>
                <a:t> 采取永久免费的方式，用户可以永久免费在多邻国上学习，不隐性消费；通过免费的增值服务，让目标用户花费最低成本获得最好的价值体验。</a:t>
              </a:r>
              <a:endParaRPr lang="zh-CN" altLang="en-US" sz="1400">
                <a:solidFill>
                  <a:schemeClr val="dk1"/>
                </a:solidFill>
                <a:latin typeface="微软雅黑" panose="020b0503020204020204" charset="-122"/>
                <a:ea typeface="微软雅黑"/>
                <a:sym typeface="+mn-ea"/>
              </a:endParaRPr>
            </a:p>
            <a:p>
              <a:pPr algn="ctr"/>
              <a:endParaRPr lang="fr-FR" altLang="zh-CN" sz="1400"/>
            </a:p>
          </p:txBody>
        </p:sp>
      </p:grpSp>
      <p:grpSp>
        <p:nvGrpSpPr>
          <p:cNvPr id="73" name="组合 7"/>
          <p:cNvGrpSpPr/>
          <p:nvPr>
            <p:custDataLst>
              <p:tags r:id="rId17"/>
            </p:custDataLst>
          </p:nvPr>
        </p:nvGrpSpPr>
        <p:grpSpPr>
          <a:xfrm>
            <a:off x="4289172" y="2473780"/>
            <a:ext cx="3582451" cy="4299954"/>
            <a:chOff x="3376953" y="2323285"/>
            <a:chExt cx="2363430" cy="2836784"/>
          </a:xfrm>
        </p:grpSpPr>
        <p:grpSp>
          <p:nvGrpSpPr>
            <p:cNvPr id="74" name="组合 44"/>
            <p:cNvGrpSpPr/>
            <p:nvPr/>
          </p:nvGrpSpPr>
          <p:grpSpPr>
            <a:xfrm>
              <a:off x="4241432" y="2323285"/>
              <a:ext cx="571119" cy="571118"/>
              <a:chOff x="2188031" y="2474524"/>
              <a:chExt cx="912221" cy="912221"/>
            </a:xfrm>
          </p:grpSpPr>
          <p:sp>
            <p:nvSpPr>
              <p:cNvPr id="1048694" name="椭圆 45"/>
              <p:cNvSpPr/>
              <p:nvPr>
                <p:custDataLst>
                  <p:tags r:id="rId18"/>
                </p:custDataLst>
              </p:nvPr>
            </p:nvSpPr>
            <p:spPr>
              <a:xfrm>
                <a:off x="2243547" y="2530040"/>
                <a:ext cx="801189" cy="801189"/>
              </a:xfrm>
              <a:prstGeom prst="ellipse">
                <a:avLst/>
              </a:prstGeom>
              <a:noFill/>
              <a:ln w="28575">
                <a:solidFill>
                  <a:srgbClr val="628EE3"/>
                </a:solidFill>
              </a:ln>
            </p:spPr>
            <p:style>
              <a:lnRef idx="2">
                <a:srgbClr val="47B6E7">
                  <a:shade val="50000"/>
                </a:srgbClr>
              </a:lnRef>
              <a:fillRef idx="1">
                <a:srgbClr val="47B6E7"/>
              </a:fillRef>
              <a:effectRef idx="0">
                <a:srgbClr val="47B6E7"/>
              </a:effectRef>
              <a:fontRef idx="minor">
                <a:srgbClr val="FFFFFF"/>
              </a:fontRef>
            </p:style>
            <p:txBody>
              <a:bodyPr lIns="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rgbClr val="628EE3"/>
                    </a:solidFill>
                  </a:rPr>
                  <a:t>02</a:t>
                </a:r>
                <a:endParaRPr lang="zh-CN" altLang="en-US" sz="2000" b="1">
                  <a:solidFill>
                    <a:srgbClr val="628EE3"/>
                  </a:solidFill>
                </a:endParaRPr>
              </a:p>
            </p:txBody>
          </p:sp>
          <p:sp>
            <p:nvSpPr>
              <p:cNvPr id="1048695" name="椭圆 46"/>
              <p:cNvSpPr/>
              <p:nvPr>
                <p:custDataLst>
                  <p:tags r:id="rId19"/>
                </p:custDataLst>
              </p:nvPr>
            </p:nvSpPr>
            <p:spPr>
              <a:xfrm>
                <a:off x="2188031" y="2474524"/>
                <a:ext cx="912221" cy="912221"/>
              </a:xfrm>
              <a:prstGeom prst="ellipse">
                <a:avLst/>
              </a:prstGeom>
              <a:noFill/>
              <a:ln w="12700">
                <a:solidFill>
                  <a:srgbClr val="FFFFFF">
                    <a:lumMod val="75000"/>
                  </a:srgbClr>
                </a:solidFill>
                <a:prstDash val="dash"/>
              </a:ln>
            </p:spPr>
            <p:style>
              <a:lnRef idx="2">
                <a:srgbClr val="47B6E7">
                  <a:shade val="50000"/>
                </a:srgbClr>
              </a:lnRef>
              <a:fillRef idx="1">
                <a:srgbClr val="47B6E7"/>
              </a:fillRef>
              <a:effectRef idx="0">
                <a:srgbClr val="47B6E7"/>
              </a:effectRef>
              <a:fontRef idx="minor">
                <a:srgbClr val="FFFFFF"/>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48696" name="标题 1"/>
            <p:cNvSpPr txBox="1"/>
            <p:nvPr>
              <p:custDataLst>
                <p:tags r:id="rId20"/>
              </p:custDataLst>
            </p:nvPr>
          </p:nvSpPr>
          <p:spPr>
            <a:xfrm>
              <a:off x="3646912" y="3050651"/>
              <a:ext cx="1882542" cy="414985"/>
            </a:xfrm>
            <a:prstGeom prst="rect">
              <a:avLst/>
            </a:prstGeom>
            <a:noFill/>
          </p:spPr>
          <p:txBody>
            <a:bodyPr wrap="square" rtlCol="0">
              <a:no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dk1"/>
                  </a:solidFill>
                  <a:latin typeface="微软雅黑" panose="020b0503020204020204" charset="-122"/>
                  <a:ea typeface="微软雅黑"/>
                  <a:sym typeface="+mn-ea"/>
                </a:rPr>
                <a:t>大多语言学习软件语种少、学习模式单一</a:t>
              </a:r>
              <a:endParaRPr lang="en-US" altLang="zh-CN" sz="1400">
                <a:solidFill>
                  <a:srgbClr val="628EE3"/>
                </a:solidFill>
                <a:latin typeface="Arial" pitchFamily="34" charset="0"/>
                <a:ea typeface="黑体" panose="02010609060101010101" charset="-122"/>
                <a:cs typeface="+mn-ea"/>
              </a:endParaRPr>
            </a:p>
          </p:txBody>
        </p:sp>
        <p:grpSp>
          <p:nvGrpSpPr>
            <p:cNvPr id="75" name="组合 14"/>
            <p:cNvGrpSpPr/>
            <p:nvPr/>
          </p:nvGrpSpPr>
          <p:grpSpPr>
            <a:xfrm>
              <a:off x="3376953" y="3567526"/>
              <a:ext cx="2363430" cy="312495"/>
              <a:chOff x="1010194" y="3126377"/>
              <a:chExt cx="1262743" cy="278674"/>
            </a:xfrm>
            <a:solidFill>
              <a:srgbClr val="628EE3"/>
            </a:solidFill>
          </p:grpSpPr>
          <p:sp>
            <p:nvSpPr>
              <p:cNvPr id="1048697" name="矩形 15"/>
              <p:cNvSpPr/>
              <p:nvPr>
                <p:custDataLst>
                  <p:tags r:id="rId21"/>
                </p:custDataLst>
              </p:nvPr>
            </p:nvSpPr>
            <p:spPr>
              <a:xfrm>
                <a:off x="1010194" y="3126377"/>
                <a:ext cx="1262743" cy="95794"/>
              </a:xfrm>
              <a:prstGeom prst="rect">
                <a:avLst/>
              </a:prstGeom>
              <a:grpFill/>
              <a:ln>
                <a:noFill/>
              </a:ln>
            </p:spPr>
            <p:style>
              <a:lnRef idx="2">
                <a:srgbClr val="47B6E7">
                  <a:shade val="50000"/>
                </a:srgbClr>
              </a:lnRef>
              <a:fillRef idx="1">
                <a:srgbClr val="47B6E7"/>
              </a:fillRef>
              <a:effectRef idx="0">
                <a:srgbClr val="47B6E7"/>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698" name="等腰三角形 16"/>
              <p:cNvSpPr/>
              <p:nvPr>
                <p:custDataLst>
                  <p:tags r:id="rId22"/>
                </p:custDataLst>
              </p:nvPr>
            </p:nvSpPr>
            <p:spPr>
              <a:xfrm flipV="1">
                <a:off x="1584960" y="3222171"/>
                <a:ext cx="113211" cy="182880"/>
              </a:xfrm>
              <a:prstGeom prst="triangle">
                <a:avLst/>
              </a:prstGeom>
              <a:grpFill/>
              <a:ln>
                <a:noFill/>
              </a:ln>
            </p:spPr>
            <p:style>
              <a:lnRef idx="2">
                <a:srgbClr val="47B6E7">
                  <a:shade val="50000"/>
                </a:srgbClr>
              </a:lnRef>
              <a:fillRef idx="1">
                <a:srgbClr val="47B6E7"/>
              </a:fillRef>
              <a:effectRef idx="0">
                <a:srgbClr val="47B6E7"/>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48699" name="标题 1"/>
            <p:cNvSpPr txBox="1"/>
            <p:nvPr>
              <p:custDataLst>
                <p:tags r:id="rId23"/>
              </p:custDataLst>
            </p:nvPr>
          </p:nvSpPr>
          <p:spPr>
            <a:xfrm>
              <a:off x="3418577" y="3987440"/>
              <a:ext cx="2306846" cy="1172629"/>
            </a:xfrm>
            <a:prstGeom prst="rect">
              <a:avLst/>
            </a:prstGeom>
            <a:noFill/>
          </p:spPr>
          <p:txBody>
            <a:bodyPr wrap="square" rtlCol="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dk1"/>
                  </a:solidFill>
                  <a:latin typeface="微软雅黑" panose="020b0503020204020204" charset="-122"/>
                  <a:ea typeface="微软雅黑"/>
                  <a:sym typeface="+mn-ea"/>
                </a:rPr>
                <a:t>打造多语言的学习平台，多邻国拥有</a:t>
              </a:r>
              <a:r>
                <a:rPr lang="en-US" altLang="zh-CN" sz="1400">
                  <a:solidFill>
                    <a:schemeClr val="dk1"/>
                  </a:solidFill>
                  <a:latin typeface="微软雅黑" panose="020b0503020204020204" charset="-122"/>
                  <a:ea typeface="微软雅黑"/>
                  <a:sym typeface="+mn-ea"/>
                </a:rPr>
                <a:t>40</a:t>
              </a:r>
              <a:r>
                <a:rPr lang="zh-CN" altLang="en-US" sz="1400">
                  <a:solidFill>
                    <a:schemeClr val="dk1"/>
                  </a:solidFill>
                  <a:latin typeface="微软雅黑" panose="020b0503020204020204" charset="-122"/>
                  <a:ea typeface="微软雅黑"/>
                  <a:sym typeface="+mn-ea"/>
                </a:rPr>
                <a:t>余种语言等</a:t>
              </a:r>
              <a:r>
                <a:rPr lang="en-US" altLang="zh-CN" sz="1400">
                  <a:solidFill>
                    <a:schemeClr val="dk1"/>
                  </a:solidFill>
                  <a:latin typeface="微软雅黑" panose="020b0503020204020204" charset="-122"/>
                  <a:ea typeface="微软雅黑"/>
                  <a:sym typeface="+mn-ea"/>
                </a:rPr>
                <a:t>100</a:t>
              </a:r>
              <a:r>
                <a:rPr lang="zh-CN" altLang="en-US" sz="1400">
                  <a:solidFill>
                    <a:schemeClr val="dk1"/>
                  </a:solidFill>
                  <a:latin typeface="微软雅黑" panose="020b0503020204020204" charset="-122"/>
                  <a:ea typeface="微软雅黑"/>
                  <a:sym typeface="+mn-ea"/>
                </a:rPr>
                <a:t>门课程，包括威尔士语、纳瓦荷语等小语种和濒危语言，用户可根据其母语学习其他语言课程，也可通过英语学习其他语言。</a:t>
              </a:r>
              <a:endParaRPr lang="zh-CN" altLang="en-US" sz="1400">
                <a:solidFill>
                  <a:schemeClr val="dk1"/>
                </a:solidFill>
                <a:latin typeface="微软雅黑" panose="020b0503020204020204" charset="-122"/>
                <a:ea typeface="微软雅黑"/>
                <a:sym typeface="+mn-ea"/>
              </a:endParaRPr>
            </a:p>
            <a:p>
              <a:pPr algn="ctr"/>
              <a:endParaRPr lang="fr-FR" altLang="zh-CN" sz="1400"/>
            </a:p>
          </p:txBody>
        </p:sp>
      </p:grpSp>
      <p:grpSp>
        <p:nvGrpSpPr>
          <p:cNvPr id="76" name="组合 8"/>
          <p:cNvGrpSpPr/>
          <p:nvPr>
            <p:custDataLst>
              <p:tags r:id="rId24"/>
            </p:custDataLst>
          </p:nvPr>
        </p:nvGrpSpPr>
        <p:grpSpPr>
          <a:xfrm>
            <a:off x="706723" y="2473780"/>
            <a:ext cx="3582451" cy="4299954"/>
            <a:chOff x="1013524" y="2323285"/>
            <a:chExt cx="2363430" cy="2836784"/>
          </a:xfrm>
        </p:grpSpPr>
        <p:grpSp>
          <p:nvGrpSpPr>
            <p:cNvPr id="77" name="组合 40"/>
            <p:cNvGrpSpPr/>
            <p:nvPr/>
          </p:nvGrpSpPr>
          <p:grpSpPr>
            <a:xfrm>
              <a:off x="1885226" y="2323285"/>
              <a:ext cx="571119" cy="571118"/>
              <a:chOff x="2188031" y="2474524"/>
              <a:chExt cx="912221" cy="912221"/>
            </a:xfrm>
          </p:grpSpPr>
          <p:sp>
            <p:nvSpPr>
              <p:cNvPr id="1048700" name="椭圆 41"/>
              <p:cNvSpPr/>
              <p:nvPr>
                <p:custDataLst>
                  <p:tags r:id="rId25"/>
                </p:custDataLst>
              </p:nvPr>
            </p:nvSpPr>
            <p:spPr>
              <a:xfrm>
                <a:off x="2243547" y="2530040"/>
                <a:ext cx="801189" cy="801189"/>
              </a:xfrm>
              <a:prstGeom prst="ellipse">
                <a:avLst/>
              </a:prstGeom>
              <a:noFill/>
              <a:ln w="28575">
                <a:solidFill>
                  <a:srgbClr val="47B6E7"/>
                </a:solidFill>
              </a:ln>
            </p:spPr>
            <p:style>
              <a:lnRef idx="2">
                <a:srgbClr val="47B6E7">
                  <a:shade val="50000"/>
                </a:srgbClr>
              </a:lnRef>
              <a:fillRef idx="1">
                <a:srgbClr val="47B6E7"/>
              </a:fillRef>
              <a:effectRef idx="0">
                <a:srgbClr val="47B6E7"/>
              </a:effectRef>
              <a:fontRef idx="minor">
                <a:srgbClr val="FFFFFF"/>
              </a:fontRef>
            </p:style>
            <p:txBody>
              <a:bodyPr lIns="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rgbClr val="47B6E7"/>
                    </a:solidFill>
                  </a:rPr>
                  <a:t>01</a:t>
                </a:r>
                <a:endParaRPr lang="zh-CN" altLang="en-US" sz="2000" b="1">
                  <a:solidFill>
                    <a:srgbClr val="47B6E7"/>
                  </a:solidFill>
                </a:endParaRPr>
              </a:p>
            </p:txBody>
          </p:sp>
          <p:sp>
            <p:nvSpPr>
              <p:cNvPr id="1048701" name="椭圆 43"/>
              <p:cNvSpPr/>
              <p:nvPr>
                <p:custDataLst>
                  <p:tags r:id="rId26"/>
                </p:custDataLst>
              </p:nvPr>
            </p:nvSpPr>
            <p:spPr>
              <a:xfrm>
                <a:off x="2188031" y="2474524"/>
                <a:ext cx="912221" cy="912221"/>
              </a:xfrm>
              <a:prstGeom prst="ellipse">
                <a:avLst/>
              </a:prstGeom>
              <a:noFill/>
              <a:ln w="12700">
                <a:solidFill>
                  <a:srgbClr val="FFFFFF">
                    <a:lumMod val="75000"/>
                  </a:srgbClr>
                </a:solidFill>
                <a:prstDash val="dash"/>
              </a:ln>
            </p:spPr>
            <p:style>
              <a:lnRef idx="2">
                <a:srgbClr val="47B6E7">
                  <a:shade val="50000"/>
                </a:srgbClr>
              </a:lnRef>
              <a:fillRef idx="1">
                <a:srgbClr val="47B6E7"/>
              </a:fillRef>
              <a:effectRef idx="0">
                <a:srgbClr val="47B6E7"/>
              </a:effectRef>
              <a:fontRef idx="minor">
                <a:srgbClr val="FFFFFF"/>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48702" name="标题 1"/>
            <p:cNvSpPr txBox="1"/>
            <p:nvPr>
              <p:custDataLst>
                <p:tags r:id="rId27"/>
              </p:custDataLst>
            </p:nvPr>
          </p:nvSpPr>
          <p:spPr>
            <a:xfrm>
              <a:off x="1239577" y="3050651"/>
              <a:ext cx="1882542" cy="414985"/>
            </a:xfrm>
            <a:prstGeom prst="rect">
              <a:avLst/>
            </a:prstGeom>
            <a:noFill/>
          </p:spPr>
          <p:txBody>
            <a:bodyPr wrap="square" rtlCol="0">
              <a:no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dk1"/>
                  </a:solidFill>
                  <a:latin typeface="微软雅黑" panose="020b0503020204020204" charset="-122"/>
                  <a:ea typeface="微软雅黑"/>
                  <a:sym typeface="+mn-ea"/>
                </a:rPr>
                <a:t>学习环境枯燥、记不住单词</a:t>
              </a:r>
              <a:endParaRPr lang="zh-CN" altLang="en-US" sz="1400">
                <a:solidFill>
                  <a:srgbClr val="47B6E7"/>
                </a:solidFill>
                <a:latin typeface="Arial" pitchFamily="34" charset="0"/>
                <a:ea typeface="黑体" panose="02010609060101010101" charset="-122"/>
                <a:cs typeface="+mn-ea"/>
              </a:endParaRPr>
            </a:p>
          </p:txBody>
        </p:sp>
        <p:grpSp>
          <p:nvGrpSpPr>
            <p:cNvPr id="78" name="组合 9"/>
            <p:cNvGrpSpPr/>
            <p:nvPr/>
          </p:nvGrpSpPr>
          <p:grpSpPr>
            <a:xfrm>
              <a:off x="1013524" y="3567526"/>
              <a:ext cx="2363430" cy="312495"/>
              <a:chOff x="1010194" y="3126377"/>
              <a:chExt cx="1262743" cy="278674"/>
            </a:xfrm>
          </p:grpSpPr>
          <p:sp>
            <p:nvSpPr>
              <p:cNvPr id="1048703" name="矩形 10"/>
              <p:cNvSpPr/>
              <p:nvPr>
                <p:custDataLst>
                  <p:tags r:id="rId28"/>
                </p:custDataLst>
              </p:nvPr>
            </p:nvSpPr>
            <p:spPr>
              <a:xfrm>
                <a:off x="1010194" y="3126377"/>
                <a:ext cx="1262743" cy="95794"/>
              </a:xfrm>
              <a:prstGeom prst="rect">
                <a:avLst/>
              </a:prstGeom>
              <a:ln>
                <a:noFill/>
              </a:ln>
            </p:spPr>
            <p:style>
              <a:lnRef idx="2">
                <a:srgbClr val="47B6E7">
                  <a:shade val="50000"/>
                </a:srgbClr>
              </a:lnRef>
              <a:fillRef idx="1">
                <a:srgbClr val="47B6E7"/>
              </a:fillRef>
              <a:effectRef idx="0">
                <a:srgbClr val="47B6E7"/>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704" name="等腰三角形 12"/>
              <p:cNvSpPr/>
              <p:nvPr>
                <p:custDataLst>
                  <p:tags r:id="rId29"/>
                </p:custDataLst>
              </p:nvPr>
            </p:nvSpPr>
            <p:spPr>
              <a:xfrm flipV="1">
                <a:off x="1584960" y="3222171"/>
                <a:ext cx="113211" cy="182880"/>
              </a:xfrm>
              <a:prstGeom prst="triangle">
                <a:avLst/>
              </a:prstGeom>
              <a:ln>
                <a:noFill/>
              </a:ln>
            </p:spPr>
            <p:style>
              <a:lnRef idx="2">
                <a:srgbClr val="47B6E7">
                  <a:shade val="50000"/>
                </a:srgbClr>
              </a:lnRef>
              <a:fillRef idx="1">
                <a:srgbClr val="47B6E7"/>
              </a:fillRef>
              <a:effectRef idx="0">
                <a:srgbClr val="47B6E7"/>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48705" name="标题 1"/>
            <p:cNvSpPr txBox="1"/>
            <p:nvPr>
              <p:custDataLst>
                <p:tags r:id="rId30"/>
              </p:custDataLst>
            </p:nvPr>
          </p:nvSpPr>
          <p:spPr>
            <a:xfrm>
              <a:off x="1041816" y="3987440"/>
              <a:ext cx="2306846" cy="1172629"/>
            </a:xfrm>
            <a:prstGeom prst="rect">
              <a:avLst/>
            </a:prstGeom>
            <a:noFill/>
          </p:spPr>
          <p:txBody>
            <a:bodyPr wrap="square" rtlCol="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dk1"/>
                  </a:solidFill>
                  <a:latin typeface="微软雅黑" panose="020b0503020204020204" charset="-122"/>
                  <a:ea typeface="微软雅黑"/>
                  <a:sym typeface="+mn-ea"/>
                </a:rPr>
                <a:t>采用游戏化设计的学习模式，让</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学习</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快乐</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，从而使学习环境不再枯燥，使用户在</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升级打怪</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的学习模式中获得乐趣，体验</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沉浸式学习</a:t>
              </a:r>
              <a:r>
                <a:rPr lang="en-US" altLang="zh-CN" sz="1400">
                  <a:solidFill>
                    <a:schemeClr val="dk1"/>
                  </a:solidFill>
                  <a:latin typeface="微软雅黑" panose="020b0503020204020204" charset="-122"/>
                  <a:ea typeface="微软雅黑"/>
                  <a:sym typeface="+mn-ea"/>
                </a:rPr>
                <a:t>”</a:t>
              </a:r>
              <a:r>
                <a:rPr lang="zh-CN" altLang="en-US" sz="1400">
                  <a:solidFill>
                    <a:schemeClr val="dk1"/>
                  </a:solidFill>
                  <a:latin typeface="微软雅黑" panose="020b0503020204020204" charset="-122"/>
                  <a:ea typeface="微软雅黑"/>
                  <a:sym typeface="+mn-ea"/>
                </a:rPr>
                <a:t>，在学习之余收获有趣，做到真正的边玩边学。</a:t>
              </a:r>
              <a:endParaRPr lang="fr-FR" altLang="zh-CN" sz="1400"/>
            </a:p>
          </p:txBody>
        </p:sp>
      </p:grpSp>
    </p:spTree>
    <p:custDataLst>
      <p:tags r:id="rId3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DD7EE"/>
        </a:solidFill>
        <a:effectLst/>
      </p:bgPr>
    </p:bg>
    <p:spTree>
      <p:nvGrpSpPr>
        <p:cNvPr id="79" name=""/>
        <p:cNvGrpSpPr/>
        <p:nvPr/>
      </p:nvGrpSpPr>
      <p:grpSpPr>
        <a:xfrm>
          <a:off x="0" y="0"/>
          <a:ext cx="0" cy="0"/>
        </a:xfrm>
      </p:grpSpPr>
      <p:pic>
        <p:nvPicPr>
          <p:cNvPr id="2097171" name="图片 6"/>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172" name="图片 5"/>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706" name="标题 1"/>
          <p:cNvSpPr>
            <a:spLocks noGrp="1"/>
          </p:cNvSpPr>
          <p:nvPr>
            <p:ph type="title" idx="4294967295"/>
            <p:custDataLst>
              <p:tags r:id="rId8"/>
            </p:custDataLst>
          </p:nvPr>
        </p:nvSpPr>
        <p:spPr>
          <a:xfrm>
            <a:off x="838200" y="388620"/>
            <a:ext cx="10515600" cy="1325563"/>
          </a:xfr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buClrTx/>
              <a:buSzTx/>
              <a:buFontTx/>
            </a:pPr>
            <a:r>
              <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2.2 模式定位</a:t>
            </a:r>
            <a:endPar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endParaRPr>
          </a:p>
        </p:txBody>
      </p:sp>
      <p:sp>
        <p:nvSpPr>
          <p:cNvPr id="1048707" name="任意多边形 62"/>
          <p:cNvSpPr/>
          <p:nvPr>
            <p:custDataLst>
              <p:tags r:id="rId9"/>
            </p:custDataLst>
          </p:nvPr>
        </p:nvSpPr>
        <p:spPr>
          <a:xfrm rot="19800000">
            <a:off x="3447994" y="4733106"/>
            <a:ext cx="1027894" cy="631419"/>
          </a:xfrm>
          <a:custGeom>
            <a:gdLst>
              <a:gd name="connsiteX0" fmla="*/ 444500 w 889000"/>
              <a:gd name="connsiteY0" fmla="*/ 0 h 546100"/>
              <a:gd name="connsiteX1" fmla="*/ 889000 w 889000"/>
              <a:gd name="connsiteY1" fmla="*/ 444500 h 546100"/>
              <a:gd name="connsiteX2" fmla="*/ 879969 w 889000"/>
              <a:gd name="connsiteY2" fmla="*/ 534082 h 546100"/>
              <a:gd name="connsiteX3" fmla="*/ 876239 w 889000"/>
              <a:gd name="connsiteY3" fmla="*/ 546100 h 546100"/>
              <a:gd name="connsiteX4" fmla="*/ 12761 w 889000"/>
              <a:gd name="connsiteY4" fmla="*/ 546100 h 546100"/>
              <a:gd name="connsiteX5" fmla="*/ 9031 w 889000"/>
              <a:gd name="connsiteY5" fmla="*/ 534082 h 546100"/>
              <a:gd name="connsiteX6" fmla="*/ 0 w 889000"/>
              <a:gd name="connsiteY6" fmla="*/ 444500 h 546100"/>
              <a:gd name="connsiteX7" fmla="*/ 444500 w 889000"/>
              <a:gd name="connsiteY7" fmla="*/ 0 h 546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000" h="546100">
                <a:moveTo>
                  <a:pt x="444500" y="0"/>
                </a:moveTo>
                <a:cubicBezTo>
                  <a:pt x="689991" y="0"/>
                  <a:pt x="889000" y="199009"/>
                  <a:pt x="889000" y="444500"/>
                </a:cubicBezTo>
                <a:cubicBezTo>
                  <a:pt x="889000" y="475186"/>
                  <a:pt x="885891" y="505147"/>
                  <a:pt x="879969" y="534082"/>
                </a:cubicBezTo>
                <a:lnTo>
                  <a:pt x="876239" y="546100"/>
                </a:lnTo>
                <a:lnTo>
                  <a:pt x="12761" y="546100"/>
                </a:lnTo>
                <a:lnTo>
                  <a:pt x="9031" y="534082"/>
                </a:lnTo>
                <a:cubicBezTo>
                  <a:pt x="3110" y="505147"/>
                  <a:pt x="0" y="475186"/>
                  <a:pt x="0" y="444500"/>
                </a:cubicBezTo>
                <a:cubicBezTo>
                  <a:pt x="0" y="199009"/>
                  <a:pt x="199009" y="0"/>
                  <a:pt x="444500" y="0"/>
                </a:cubicBezTo>
                <a:close/>
              </a:path>
            </a:pathLst>
          </a:custGeom>
          <a:solidFill>
            <a:srgbClr val="70BDAF"/>
          </a:solidFill>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zh-CN" altLang="en-US" sz="2400" b="1" spc="150" err="1">
              <a:solidFill>
                <a:sysClr val="window" lastClr="FFFFFF"/>
              </a:solidFill>
              <a:latin typeface="Arial" pitchFamily="34" charset="0"/>
              <a:ea typeface="微软雅黑"/>
              <a:sym typeface="Arial" pitchFamily="34" charset="0"/>
            </a:endParaRPr>
          </a:p>
        </p:txBody>
      </p:sp>
      <p:pic>
        <p:nvPicPr>
          <p:cNvPr id="2097173" name="图片 63"/>
          <p:cNvPicPr>
            <a:picLocks noChangeAspect="1"/>
          </p:cNvPicPr>
          <p:nvPr>
            <p:custDataLst>
              <p:tags r:id="rId11"/>
            </p:custDataLst>
          </p:nvPr>
        </p:nvPicPr>
        <p:blipFill>
          <a:blip r:embed="rId10"/>
          <a:stretch>
            <a:fillRect/>
          </a:stretch>
        </p:blipFill>
        <p:spPr>
          <a:xfrm rot="14400000" flipV="1">
            <a:off x="4066649" y="4667175"/>
            <a:ext cx="70862" cy="1248735"/>
          </a:xfrm>
          <a:custGeom>
            <a:gdLst>
              <a:gd name="connsiteX0" fmla="*/ 0 w 4806245"/>
              <a:gd name="connsiteY0" fmla="*/ 0 h 9705673"/>
              <a:gd name="connsiteX1" fmla="*/ 4806245 w 4806245"/>
              <a:gd name="connsiteY1" fmla="*/ 0 h 9705673"/>
              <a:gd name="connsiteX2" fmla="*/ 4806245 w 4806245"/>
              <a:gd name="connsiteY2" fmla="*/ 9705673 h 9705673"/>
              <a:gd name="connsiteX3" fmla="*/ 0 w 4806245"/>
              <a:gd name="connsiteY3" fmla="*/ 9705673 h 9705673"/>
            </a:gdLst>
            <a:cxnLst>
              <a:cxn ang="0">
                <a:pos x="connsiteX0" y="connsiteY0"/>
              </a:cxn>
              <a:cxn ang="0">
                <a:pos x="connsiteX1" y="connsiteY1"/>
              </a:cxn>
              <a:cxn ang="0">
                <a:pos x="connsiteX2" y="connsiteY2"/>
              </a:cxn>
              <a:cxn ang="0">
                <a:pos x="connsiteX3" y="connsiteY3"/>
              </a:cxn>
            </a:cxnLst>
            <a:rect l="l" t="t" r="r" b="b"/>
            <a:pathLst>
              <a:path w="4806245" h="9705673">
                <a:moveTo>
                  <a:pt x="0" y="0"/>
                </a:moveTo>
                <a:lnTo>
                  <a:pt x="4806245" y="0"/>
                </a:lnTo>
                <a:lnTo>
                  <a:pt x="4806245" y="9705673"/>
                </a:lnTo>
                <a:lnTo>
                  <a:pt x="0" y="9705673"/>
                </a:lnTo>
                <a:close/>
              </a:path>
            </a:pathLst>
          </a:custGeom>
        </p:spPr>
      </p:pic>
      <p:sp>
        <p:nvSpPr>
          <p:cNvPr id="1048708" name="矩形 64"/>
          <p:cNvSpPr/>
          <p:nvPr>
            <p:custDataLst>
              <p:tags r:id="rId12"/>
            </p:custDataLst>
          </p:nvPr>
        </p:nvSpPr>
        <p:spPr>
          <a:xfrm>
            <a:off x="4660513" y="5131114"/>
            <a:ext cx="3134804" cy="1445814"/>
          </a:xfrm>
          <a:prstGeom prst="rect">
            <a:avLst/>
          </a:prstGeom>
        </p:spPr>
        <p:txBody>
          <a:bodyPr wrap="square"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400" kern="0" spc="150">
                <a:latin typeface="Arial" pitchFamily="34" charset="0"/>
                <a:ea typeface="微软雅黑"/>
                <a:sym typeface="Arial" pitchFamily="34" charset="0"/>
              </a:rPr>
              <a:t>多邻国的用户可以通过学生端进行在线预约、结算、评价等操作，也可以与教师进行在线交流。多邻国为用户提供多种付款方式，例如信用卡支付、支付宝和微信支付等，方便用户以不同方式进行付款。</a:t>
            </a:r>
            <a:endParaRPr lang="zh-CN" altLang="en-US" sz="1400" kern="0" spc="150">
              <a:latin typeface="Arial" pitchFamily="34" charset="0"/>
              <a:ea typeface="微软雅黑"/>
              <a:sym typeface="Arial" pitchFamily="34" charset="0"/>
            </a:endParaRPr>
          </a:p>
        </p:txBody>
      </p:sp>
      <p:sp>
        <p:nvSpPr>
          <p:cNvPr id="1048709" name="任意多边形 65"/>
          <p:cNvSpPr/>
          <p:nvPr>
            <p:custDataLst>
              <p:tags r:id="rId13"/>
            </p:custDataLst>
          </p:nvPr>
        </p:nvSpPr>
        <p:spPr>
          <a:xfrm rot="19800000">
            <a:off x="1025295" y="2569612"/>
            <a:ext cx="1027894" cy="631419"/>
          </a:xfrm>
          <a:custGeom>
            <a:gdLst>
              <a:gd name="connsiteX0" fmla="*/ 444500 w 889000"/>
              <a:gd name="connsiteY0" fmla="*/ 0 h 546100"/>
              <a:gd name="connsiteX1" fmla="*/ 889000 w 889000"/>
              <a:gd name="connsiteY1" fmla="*/ 444500 h 546100"/>
              <a:gd name="connsiteX2" fmla="*/ 879969 w 889000"/>
              <a:gd name="connsiteY2" fmla="*/ 534082 h 546100"/>
              <a:gd name="connsiteX3" fmla="*/ 876239 w 889000"/>
              <a:gd name="connsiteY3" fmla="*/ 546100 h 546100"/>
              <a:gd name="connsiteX4" fmla="*/ 12761 w 889000"/>
              <a:gd name="connsiteY4" fmla="*/ 546100 h 546100"/>
              <a:gd name="connsiteX5" fmla="*/ 9031 w 889000"/>
              <a:gd name="connsiteY5" fmla="*/ 534082 h 546100"/>
              <a:gd name="connsiteX6" fmla="*/ 0 w 889000"/>
              <a:gd name="connsiteY6" fmla="*/ 444500 h 546100"/>
              <a:gd name="connsiteX7" fmla="*/ 444500 w 889000"/>
              <a:gd name="connsiteY7" fmla="*/ 0 h 546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000" h="546100">
                <a:moveTo>
                  <a:pt x="444500" y="0"/>
                </a:moveTo>
                <a:cubicBezTo>
                  <a:pt x="689991" y="0"/>
                  <a:pt x="889000" y="199009"/>
                  <a:pt x="889000" y="444500"/>
                </a:cubicBezTo>
                <a:cubicBezTo>
                  <a:pt x="889000" y="475186"/>
                  <a:pt x="885891" y="505147"/>
                  <a:pt x="879969" y="534082"/>
                </a:cubicBezTo>
                <a:lnTo>
                  <a:pt x="876239" y="546100"/>
                </a:lnTo>
                <a:lnTo>
                  <a:pt x="12761" y="546100"/>
                </a:lnTo>
                <a:lnTo>
                  <a:pt x="9031" y="534082"/>
                </a:lnTo>
                <a:cubicBezTo>
                  <a:pt x="3110" y="505147"/>
                  <a:pt x="0" y="475186"/>
                  <a:pt x="0" y="444500"/>
                </a:cubicBezTo>
                <a:cubicBezTo>
                  <a:pt x="0" y="199009"/>
                  <a:pt x="199009" y="0"/>
                  <a:pt x="444500" y="0"/>
                </a:cubicBezTo>
                <a:close/>
              </a:path>
            </a:pathLst>
          </a:custGeom>
          <a:solidFill>
            <a:srgbClr val="6AA8DD"/>
          </a:solidFill>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zh-CN" altLang="en-US" sz="2400" b="1" spc="150" err="1">
              <a:solidFill>
                <a:sysClr val="window" lastClr="FFFFFF"/>
              </a:solidFill>
              <a:latin typeface="Arial" pitchFamily="34" charset="0"/>
              <a:ea typeface="微软雅黑"/>
              <a:sym typeface="Arial" pitchFamily="34" charset="0"/>
            </a:endParaRPr>
          </a:p>
        </p:txBody>
      </p:sp>
      <p:pic>
        <p:nvPicPr>
          <p:cNvPr id="2097174" name="图片 66"/>
          <p:cNvPicPr>
            <a:picLocks noChangeAspect="1"/>
          </p:cNvPicPr>
          <p:nvPr>
            <p:custDataLst>
              <p:tags r:id="rId14"/>
            </p:custDataLst>
          </p:nvPr>
        </p:nvPicPr>
        <p:blipFill>
          <a:blip r:embed="rId10"/>
          <a:stretch>
            <a:fillRect/>
          </a:stretch>
        </p:blipFill>
        <p:spPr>
          <a:xfrm rot="14400000" flipV="1">
            <a:off x="1643950" y="2503681"/>
            <a:ext cx="70862" cy="1248735"/>
          </a:xfrm>
          <a:custGeom>
            <a:gdLst>
              <a:gd name="connsiteX0" fmla="*/ 0 w 4806245"/>
              <a:gd name="connsiteY0" fmla="*/ 0 h 9705673"/>
              <a:gd name="connsiteX1" fmla="*/ 4806245 w 4806245"/>
              <a:gd name="connsiteY1" fmla="*/ 0 h 9705673"/>
              <a:gd name="connsiteX2" fmla="*/ 4806245 w 4806245"/>
              <a:gd name="connsiteY2" fmla="*/ 9705673 h 9705673"/>
              <a:gd name="connsiteX3" fmla="*/ 0 w 4806245"/>
              <a:gd name="connsiteY3" fmla="*/ 9705673 h 9705673"/>
            </a:gdLst>
            <a:cxnLst>
              <a:cxn ang="0">
                <a:pos x="connsiteX0" y="connsiteY0"/>
              </a:cxn>
              <a:cxn ang="0">
                <a:pos x="connsiteX1" y="connsiteY1"/>
              </a:cxn>
              <a:cxn ang="0">
                <a:pos x="connsiteX2" y="connsiteY2"/>
              </a:cxn>
              <a:cxn ang="0">
                <a:pos x="connsiteX3" y="connsiteY3"/>
              </a:cxn>
            </a:cxnLst>
            <a:rect l="l" t="t" r="r" b="b"/>
            <a:pathLst>
              <a:path w="4806245" h="9705673">
                <a:moveTo>
                  <a:pt x="0" y="0"/>
                </a:moveTo>
                <a:lnTo>
                  <a:pt x="4806245" y="0"/>
                </a:lnTo>
                <a:lnTo>
                  <a:pt x="4806245" y="9705673"/>
                </a:lnTo>
                <a:lnTo>
                  <a:pt x="0" y="9705673"/>
                </a:lnTo>
                <a:close/>
              </a:path>
            </a:pathLst>
          </a:custGeom>
        </p:spPr>
      </p:pic>
      <p:sp>
        <p:nvSpPr>
          <p:cNvPr id="1048710" name="矩形 67"/>
          <p:cNvSpPr/>
          <p:nvPr>
            <p:custDataLst>
              <p:tags r:id="rId15"/>
            </p:custDataLst>
          </p:nvPr>
        </p:nvSpPr>
        <p:spPr>
          <a:xfrm>
            <a:off x="2237814" y="2967620"/>
            <a:ext cx="3134804" cy="1445814"/>
          </a:xfrm>
          <a:prstGeom prst="rect">
            <a:avLst/>
          </a:prstGeom>
        </p:spPr>
        <p:txBody>
          <a:bodyPr wrap="square"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400" kern="0" spc="150">
                <a:latin typeface="Arial" pitchFamily="34" charset="0"/>
                <a:ea typeface="微软雅黑"/>
                <a:sym typeface="Arial" pitchFamily="34" charset="0"/>
              </a:rPr>
              <a:t>多邻国向用户提供的主要产品及服务，即在线一对一语言学习服务。该服务通过在线视频、语音和文字交互等方式，使得学生与外籍教师直接沟通和互动，学习效果更好，学习过程也更为灵活、个性化。</a:t>
            </a:r>
            <a:endParaRPr lang="zh-CN" altLang="en-US" sz="1400" kern="0" spc="150">
              <a:latin typeface="Arial" pitchFamily="34" charset="0"/>
              <a:ea typeface="微软雅黑"/>
              <a:sym typeface="Arial" pitchFamily="34" charset="0"/>
            </a:endParaRPr>
          </a:p>
        </p:txBody>
      </p:sp>
      <p:sp>
        <p:nvSpPr>
          <p:cNvPr id="1048711" name="任意多边形 68"/>
          <p:cNvSpPr/>
          <p:nvPr>
            <p:custDataLst>
              <p:tags r:id="rId16"/>
            </p:custDataLst>
          </p:nvPr>
        </p:nvSpPr>
        <p:spPr>
          <a:xfrm rot="19800000">
            <a:off x="5870692" y="2569612"/>
            <a:ext cx="1027894" cy="631419"/>
          </a:xfrm>
          <a:custGeom>
            <a:gdLst>
              <a:gd name="connsiteX0" fmla="*/ 444500 w 889000"/>
              <a:gd name="connsiteY0" fmla="*/ 0 h 546100"/>
              <a:gd name="connsiteX1" fmla="*/ 889000 w 889000"/>
              <a:gd name="connsiteY1" fmla="*/ 444500 h 546100"/>
              <a:gd name="connsiteX2" fmla="*/ 879969 w 889000"/>
              <a:gd name="connsiteY2" fmla="*/ 534082 h 546100"/>
              <a:gd name="connsiteX3" fmla="*/ 876239 w 889000"/>
              <a:gd name="connsiteY3" fmla="*/ 546100 h 546100"/>
              <a:gd name="connsiteX4" fmla="*/ 12761 w 889000"/>
              <a:gd name="connsiteY4" fmla="*/ 546100 h 546100"/>
              <a:gd name="connsiteX5" fmla="*/ 9031 w 889000"/>
              <a:gd name="connsiteY5" fmla="*/ 534082 h 546100"/>
              <a:gd name="connsiteX6" fmla="*/ 0 w 889000"/>
              <a:gd name="connsiteY6" fmla="*/ 444500 h 546100"/>
              <a:gd name="connsiteX7" fmla="*/ 444500 w 889000"/>
              <a:gd name="connsiteY7" fmla="*/ 0 h 546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000" h="546100">
                <a:moveTo>
                  <a:pt x="444500" y="0"/>
                </a:moveTo>
                <a:cubicBezTo>
                  <a:pt x="689991" y="0"/>
                  <a:pt x="889000" y="199009"/>
                  <a:pt x="889000" y="444500"/>
                </a:cubicBezTo>
                <a:cubicBezTo>
                  <a:pt x="889000" y="475186"/>
                  <a:pt x="885891" y="505147"/>
                  <a:pt x="879969" y="534082"/>
                </a:cubicBezTo>
                <a:lnTo>
                  <a:pt x="876239" y="546100"/>
                </a:lnTo>
                <a:lnTo>
                  <a:pt x="12761" y="546100"/>
                </a:lnTo>
                <a:lnTo>
                  <a:pt x="9031" y="534082"/>
                </a:lnTo>
                <a:cubicBezTo>
                  <a:pt x="3110" y="505147"/>
                  <a:pt x="0" y="475186"/>
                  <a:pt x="0" y="444500"/>
                </a:cubicBezTo>
                <a:cubicBezTo>
                  <a:pt x="0" y="199009"/>
                  <a:pt x="199009" y="0"/>
                  <a:pt x="444500" y="0"/>
                </a:cubicBezTo>
                <a:close/>
              </a:path>
            </a:pathLst>
          </a:custGeom>
          <a:solidFill>
            <a:srgbClr val="6DB3C6"/>
          </a:solidFill>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zh-CN" altLang="en-US" sz="2400" b="1" spc="150" err="1">
              <a:solidFill>
                <a:sysClr val="window" lastClr="FFFFFF"/>
              </a:solidFill>
              <a:latin typeface="Arial" pitchFamily="34" charset="0"/>
              <a:ea typeface="微软雅黑"/>
              <a:sym typeface="Arial" pitchFamily="34" charset="0"/>
            </a:endParaRPr>
          </a:p>
        </p:txBody>
      </p:sp>
      <p:pic>
        <p:nvPicPr>
          <p:cNvPr id="2097175" name="图片 69"/>
          <p:cNvPicPr>
            <a:picLocks noChangeAspect="1"/>
          </p:cNvPicPr>
          <p:nvPr>
            <p:custDataLst>
              <p:tags r:id="rId17"/>
            </p:custDataLst>
          </p:nvPr>
        </p:nvPicPr>
        <p:blipFill>
          <a:blip r:embed="rId10"/>
          <a:stretch>
            <a:fillRect/>
          </a:stretch>
        </p:blipFill>
        <p:spPr>
          <a:xfrm rot="14400000" flipV="1">
            <a:off x="6489347" y="2503681"/>
            <a:ext cx="70862" cy="1248735"/>
          </a:xfrm>
          <a:custGeom>
            <a:gdLst>
              <a:gd name="connsiteX0" fmla="*/ 0 w 4806245"/>
              <a:gd name="connsiteY0" fmla="*/ 0 h 9705673"/>
              <a:gd name="connsiteX1" fmla="*/ 4806245 w 4806245"/>
              <a:gd name="connsiteY1" fmla="*/ 0 h 9705673"/>
              <a:gd name="connsiteX2" fmla="*/ 4806245 w 4806245"/>
              <a:gd name="connsiteY2" fmla="*/ 9705673 h 9705673"/>
              <a:gd name="connsiteX3" fmla="*/ 0 w 4806245"/>
              <a:gd name="connsiteY3" fmla="*/ 9705673 h 9705673"/>
            </a:gdLst>
            <a:cxnLst>
              <a:cxn ang="0">
                <a:pos x="connsiteX0" y="connsiteY0"/>
              </a:cxn>
              <a:cxn ang="0">
                <a:pos x="connsiteX1" y="connsiteY1"/>
              </a:cxn>
              <a:cxn ang="0">
                <a:pos x="connsiteX2" y="connsiteY2"/>
              </a:cxn>
              <a:cxn ang="0">
                <a:pos x="connsiteX3" y="connsiteY3"/>
              </a:cxn>
            </a:cxnLst>
            <a:rect l="l" t="t" r="r" b="b"/>
            <a:pathLst>
              <a:path w="4806245" h="9705673">
                <a:moveTo>
                  <a:pt x="0" y="0"/>
                </a:moveTo>
                <a:lnTo>
                  <a:pt x="4806245" y="0"/>
                </a:lnTo>
                <a:lnTo>
                  <a:pt x="4806245" y="9705673"/>
                </a:lnTo>
                <a:lnTo>
                  <a:pt x="0" y="9705673"/>
                </a:lnTo>
                <a:close/>
              </a:path>
            </a:pathLst>
          </a:custGeom>
        </p:spPr>
      </p:pic>
      <p:sp>
        <p:nvSpPr>
          <p:cNvPr id="1048712" name="矩形 70"/>
          <p:cNvSpPr/>
          <p:nvPr>
            <p:custDataLst>
              <p:tags r:id="rId18"/>
            </p:custDataLst>
          </p:nvPr>
        </p:nvSpPr>
        <p:spPr>
          <a:xfrm>
            <a:off x="7083212" y="2967620"/>
            <a:ext cx="3134804" cy="1445814"/>
          </a:xfrm>
          <a:prstGeom prst="rect">
            <a:avLst/>
          </a:prstGeom>
        </p:spPr>
        <p:txBody>
          <a:bodyPr wrap="square"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400" kern="0" spc="150">
                <a:latin typeface="Arial" pitchFamily="34" charset="0"/>
                <a:ea typeface="微软雅黑"/>
                <a:sym typeface="Arial" pitchFamily="34" charset="0"/>
              </a:rPr>
              <a:t>多邻国提供的在线一对一语言学习服务是一种消费性服务，一般采用一次性完整转移产权方式，即学生支付课程费用后，即可获得完整的语言学习服务产权，可以自由安排学习时间和内容。</a:t>
            </a:r>
            <a:endParaRPr lang="zh-CN" altLang="en-US" sz="1400" kern="0" spc="150">
              <a:latin typeface="Arial" pitchFamily="34" charset="0"/>
              <a:ea typeface="微软雅黑"/>
              <a:sym typeface="Arial" pitchFamily="34" charset="0"/>
            </a:endParaRPr>
          </a:p>
        </p:txBody>
      </p:sp>
      <p:sp>
        <p:nvSpPr>
          <p:cNvPr id="1048713" name="矩形 71"/>
          <p:cNvSpPr/>
          <p:nvPr>
            <p:custDataLst>
              <p:tags r:id="rId19"/>
            </p:custDataLst>
          </p:nvPr>
        </p:nvSpPr>
        <p:spPr>
          <a:xfrm rot="19800000">
            <a:off x="947420" y="2585720"/>
            <a:ext cx="1438275" cy="769620"/>
          </a:xfrm>
          <a:prstGeom prst="rect">
            <a:avLst/>
          </a:prstGeom>
        </p:spPr>
        <p:txBody>
          <a:bodyPr wrap="square">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400" b="1" spc="150">
                <a:solidFill>
                  <a:schemeClr val="tx1"/>
                </a:solidFill>
                <a:latin typeface="Arial" pitchFamily="34" charset="0"/>
                <a:ea typeface="微软雅黑"/>
                <a:sym typeface="Arial" pitchFamily="34" charset="0"/>
              </a:rPr>
              <a:t>提供物维度</a:t>
            </a:r>
            <a:endParaRPr lang="zh-CN" altLang="en-US" sz="2400" b="1" spc="150">
              <a:solidFill>
                <a:schemeClr val="tx1"/>
              </a:solidFill>
              <a:latin typeface="Arial" pitchFamily="34" charset="0"/>
              <a:ea typeface="微软雅黑"/>
              <a:sym typeface="Arial" pitchFamily="34" charset="0"/>
            </a:endParaRPr>
          </a:p>
        </p:txBody>
      </p:sp>
      <p:sp>
        <p:nvSpPr>
          <p:cNvPr id="1048714" name="矩形 72"/>
          <p:cNvSpPr/>
          <p:nvPr>
            <p:custDataLst>
              <p:tags r:id="rId20"/>
            </p:custDataLst>
          </p:nvPr>
        </p:nvSpPr>
        <p:spPr>
          <a:xfrm rot="19800000">
            <a:off x="5671820" y="2671445"/>
            <a:ext cx="1426210" cy="59753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500" b="1" spc="150">
                <a:solidFill>
                  <a:schemeClr val="tx1"/>
                </a:solidFill>
                <a:latin typeface="Arial" pitchFamily="34" charset="0"/>
                <a:ea typeface="微软雅黑"/>
                <a:sym typeface="Arial" pitchFamily="34" charset="0"/>
              </a:rPr>
              <a:t>产权转移方式</a:t>
            </a:r>
            <a:endParaRPr lang="zh-CN" altLang="en-US" sz="1500" b="1" spc="150">
              <a:solidFill>
                <a:schemeClr val="tx1"/>
              </a:solidFill>
              <a:latin typeface="Arial" pitchFamily="34" charset="0"/>
              <a:ea typeface="微软雅黑"/>
              <a:sym typeface="Arial" pitchFamily="34" charset="0"/>
            </a:endParaRPr>
          </a:p>
        </p:txBody>
      </p:sp>
      <p:sp>
        <p:nvSpPr>
          <p:cNvPr id="1048715" name="矩形 73"/>
          <p:cNvSpPr/>
          <p:nvPr>
            <p:custDataLst>
              <p:tags r:id="rId21"/>
            </p:custDataLst>
          </p:nvPr>
        </p:nvSpPr>
        <p:spPr>
          <a:xfrm rot="19800000">
            <a:off x="3383915" y="4780280"/>
            <a:ext cx="1228725" cy="494665"/>
          </a:xfrm>
          <a:prstGeom prst="rect">
            <a:avLst/>
          </a:prstGeom>
        </p:spPr>
        <p:txBody>
          <a:bodyPr wrap="square">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400" b="1" spc="150">
                <a:solidFill>
                  <a:schemeClr val="tx1"/>
                </a:solidFill>
                <a:latin typeface="Arial" pitchFamily="34" charset="0"/>
                <a:ea typeface="微软雅黑"/>
                <a:sym typeface="Arial" pitchFamily="34" charset="0"/>
              </a:rPr>
              <a:t>交易过程</a:t>
            </a:r>
            <a:endParaRPr lang="zh-CN" altLang="en-US" sz="2400" b="1" spc="150">
              <a:solidFill>
                <a:schemeClr val="tx1"/>
              </a:solidFill>
              <a:latin typeface="Arial" pitchFamily="34" charset="0"/>
              <a:ea typeface="微软雅黑"/>
              <a:sym typeface="Arial" pitchFamily="34" charset="0"/>
            </a:endParaRPr>
          </a:p>
        </p:txBody>
      </p:sp>
      <p:sp>
        <p:nvSpPr>
          <p:cNvPr id="1048716" name="文本框 74"/>
          <p:cNvSpPr txBox="1"/>
          <p:nvPr/>
        </p:nvSpPr>
        <p:spPr>
          <a:xfrm>
            <a:off x="542290" y="1741170"/>
            <a:ext cx="1046670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多邻国的模式定位为在线一对一语言学习服务平台，通过提供在线视频、语音和文字交互等方式，让学生与外籍教师直接沟通和互动，达到语言学习的目的。</a:t>
            </a:r>
            <a:endParaRPr lang="zh-CN" altLang="en-US"/>
          </a:p>
        </p:txBody>
      </p:sp>
    </p:spTree>
    <p:custDataLst>
      <p:tags r:id="rId2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DD7EE"/>
        </a:solidFill>
        <a:effectLst/>
      </p:bgPr>
    </p:bg>
    <p:spTree>
      <p:nvGrpSpPr>
        <p:cNvPr id="80" name=""/>
        <p:cNvGrpSpPr/>
        <p:nvPr/>
      </p:nvGrpSpPr>
      <p:grpSpPr>
        <a:xfrm>
          <a:off x="0" y="0"/>
          <a:ext cx="0" cy="0"/>
        </a:xfrm>
      </p:grpSpPr>
      <p:pic>
        <p:nvPicPr>
          <p:cNvPr id="2097176" name="图片 6"/>
          <p:cNvPicPr/>
          <p:nvPr userDrawn="1">
            <p:custDataLst>
              <p:tags r:id="rId5"/>
            </p:custDataLst>
          </p:nvPr>
        </p:nvPicPr>
        <p:blipFill>
          <a:blip r:embed="rId4" r:link="rId3"/>
          <a:stretch>
            <a:fillRect/>
          </a:stretch>
        </p:blipFill>
        <p:spPr>
          <a:xfrm>
            <a:off x="0" y="0"/>
            <a:ext cx="720090" cy="682332"/>
          </a:xfrm>
          <a:prstGeom prst="rect">
            <a:avLst/>
          </a:prstGeom>
        </p:spPr>
      </p:pic>
      <p:pic>
        <p:nvPicPr>
          <p:cNvPr id="2097177" name="图片 5"/>
          <p:cNvPicPr/>
          <p:nvPr userDrawn="1">
            <p:custDataLst>
              <p:tags r:id="rId8"/>
            </p:custDataLst>
          </p:nvPr>
        </p:nvPicPr>
        <p:blipFill>
          <a:blip r:embed="rId7" r:link="rId6"/>
          <a:stretch>
            <a:fillRect/>
          </a:stretch>
        </p:blipFill>
        <p:spPr>
          <a:xfrm>
            <a:off x="11471910" y="0"/>
            <a:ext cx="720090" cy="492570"/>
          </a:xfrm>
          <a:prstGeom prst="rect">
            <a:avLst/>
          </a:prstGeom>
        </p:spPr>
      </p:pic>
      <p:sp>
        <p:nvSpPr>
          <p:cNvPr id="1048717" name="标题 1"/>
          <p:cNvSpPr>
            <a:spLocks noGrp="1"/>
          </p:cNvSpPr>
          <p:nvPr>
            <p:ph type="title" idx="4294967295"/>
            <p:custDataLst>
              <p:tags r:id="rId9"/>
            </p:custDataLst>
          </p:nvPr>
        </p:nvSpPr>
        <p:spPr>
          <a:xfrm>
            <a:off x="838200" y="365125"/>
            <a:ext cx="10515600" cy="1325563"/>
          </a:xfr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buClrTx/>
              <a:buSzTx/>
              <a:buFontTx/>
            </a:pPr>
            <a:r>
              <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2.3 价值主张</a:t>
            </a:r>
            <a:endPar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endParaRPr>
          </a:p>
        </p:txBody>
      </p:sp>
      <p:sp>
        <p:nvSpPr>
          <p:cNvPr id="1048718" name="内容占位符 2"/>
          <p:cNvSpPr>
            <a:spLocks noGrp="1"/>
          </p:cNvSpPr>
          <p:nvPr>
            <p:ph idx="4294967295"/>
            <p:custDataLst>
              <p:tags r:id="rId10"/>
            </p:custDataLst>
          </p:nvPr>
        </p:nvSpPr>
        <p:spPr>
          <a:xfrm>
            <a:off x="3236595" y="1340485"/>
            <a:ext cx="5718810" cy="945515"/>
          </a:xfr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lnSpc>
                <a:spcPct val="150000"/>
              </a:lnSpc>
              <a:buClrTx/>
              <a:buSzTx/>
              <a:buNone/>
            </a:pPr>
            <a:r>
              <a:rPr lang="zh-CN" altLang="en-US" sz="2000" b="1">
                <a:solidFill>
                  <a:schemeClr val="dk1"/>
                </a:solidFill>
                <a:latin typeface="微软雅黑" panose="020b0503020204020204" charset="-122"/>
                <a:ea typeface="微软雅黑"/>
                <a:sym typeface="+mn-ea"/>
              </a:rPr>
              <a:t>多邻国价值主张：永久免费的语言学习平台</a:t>
            </a:r>
            <a:endParaRPr lang="zh-CN" altLang="en-US" sz="2000" b="1">
              <a:solidFill>
                <a:schemeClr val="dk1"/>
              </a:solidFill>
              <a:latin typeface="微软雅黑" panose="020b0503020204020204" charset="-122"/>
              <a:ea typeface="微软雅黑"/>
              <a:sym typeface="+mn-ea"/>
            </a:endParaRPr>
          </a:p>
        </p:txBody>
      </p:sp>
      <p:graphicFrame>
        <p:nvGraphicFramePr>
          <p:cNvPr id="4194306" name="图表 12"/>
          <p:cNvGraphicFramePr/>
          <p:nvPr/>
        </p:nvGraphicFramePr>
        <p:xfrm>
          <a:off x="6833235" y="1755775"/>
          <a:ext cx="3559175" cy="3955415"/>
        </p:xfrm>
        <a:graphic>
          <a:graphicData uri="http://schemas.openxmlformats.org/drawingml/2006/chart">
            <c:chart xmlns:c="http://schemas.openxmlformats.org/drawingml/2006/chart" r:id="rId11"/>
          </a:graphicData>
        </a:graphic>
      </p:graphicFrame>
      <p:sp>
        <p:nvSpPr>
          <p:cNvPr id="1048719" name="文本框 13"/>
          <p:cNvSpPr txBox="1"/>
          <p:nvPr>
            <p:custDataLst>
              <p:tags r:id="rId12"/>
            </p:custDataLst>
          </p:nvPr>
        </p:nvSpPr>
        <p:spPr>
          <a:xfrm>
            <a:off x="6823075" y="2550160"/>
            <a:ext cx="269240"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00">
                <a:solidFill>
                  <a:schemeClr val="dk1"/>
                </a:solidFill>
                <a:latin typeface="微软雅黑" panose="020b0503020204020204" charset="-122"/>
                <a:ea typeface="微软雅黑"/>
              </a:rPr>
              <a:t>高</a:t>
            </a:r>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r>
              <a:rPr lang="zh-CN" altLang="en-US" sz="900">
                <a:solidFill>
                  <a:schemeClr val="dk1"/>
                </a:solidFill>
                <a:latin typeface="微软雅黑" panose="020b0503020204020204" charset="-122"/>
                <a:ea typeface="微软雅黑"/>
              </a:rPr>
              <a:t>相</a:t>
            </a:r>
            <a:endParaRPr lang="zh-CN" altLang="en-US" sz="900">
              <a:solidFill>
                <a:schemeClr val="dk1"/>
              </a:solidFill>
              <a:latin typeface="微软雅黑" panose="020b0503020204020204" charset="-122"/>
              <a:ea typeface="微软雅黑"/>
            </a:endParaRPr>
          </a:p>
          <a:p>
            <a:r>
              <a:rPr lang="zh-CN" altLang="en-US" sz="900">
                <a:solidFill>
                  <a:schemeClr val="dk1"/>
                </a:solidFill>
                <a:latin typeface="微软雅黑" panose="020b0503020204020204" charset="-122"/>
                <a:ea typeface="微软雅黑"/>
              </a:rPr>
              <a:t>对水</a:t>
            </a:r>
            <a:endParaRPr lang="zh-CN" altLang="en-US" sz="900">
              <a:solidFill>
                <a:schemeClr val="dk1"/>
              </a:solidFill>
              <a:latin typeface="微软雅黑" panose="020b0503020204020204" charset="-122"/>
              <a:ea typeface="微软雅黑"/>
            </a:endParaRPr>
          </a:p>
          <a:p>
            <a:r>
              <a:rPr lang="zh-CN" altLang="en-US" sz="900">
                <a:solidFill>
                  <a:schemeClr val="dk1"/>
                </a:solidFill>
                <a:latin typeface="微软雅黑" panose="020b0503020204020204" charset="-122"/>
                <a:ea typeface="微软雅黑"/>
              </a:rPr>
              <a:t>平</a:t>
            </a:r>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endParaRPr lang="zh-CN" altLang="en-US" sz="900">
              <a:solidFill>
                <a:schemeClr val="dk1"/>
              </a:solidFill>
              <a:latin typeface="微软雅黑" panose="020b0503020204020204" charset="-122"/>
              <a:ea typeface="微软雅黑"/>
            </a:endParaRPr>
          </a:p>
          <a:p>
            <a:r>
              <a:rPr lang="zh-CN" altLang="en-US" sz="900">
                <a:solidFill>
                  <a:schemeClr val="dk1"/>
                </a:solidFill>
                <a:latin typeface="微软雅黑" panose="020b0503020204020204" charset="-122"/>
                <a:ea typeface="微软雅黑"/>
              </a:rPr>
              <a:t>低</a:t>
            </a:r>
            <a:endParaRPr lang="zh-CN" altLang="en-US" sz="900">
              <a:solidFill>
                <a:schemeClr val="dk1"/>
              </a:solidFill>
              <a:latin typeface="微软雅黑" panose="020b0503020204020204" charset="-122"/>
              <a:ea typeface="微软雅黑"/>
            </a:endParaRPr>
          </a:p>
        </p:txBody>
      </p:sp>
      <p:sp>
        <p:nvSpPr>
          <p:cNvPr id="1048720" name="内容占位符 2"/>
          <p:cNvSpPr>
            <a:spLocks noGrp="1"/>
          </p:cNvSpPr>
          <p:nvPr>
            <p:custDataLst>
              <p:tags r:id="rId13"/>
            </p:custDataLst>
          </p:nvPr>
        </p:nvSpPr>
        <p:spPr>
          <a:xfrm>
            <a:off x="1185545" y="1962785"/>
            <a:ext cx="4575810" cy="3349625"/>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fontAlgn="auto">
              <a:lnSpc>
                <a:spcPct val="100000"/>
              </a:lnSpc>
              <a:buNone/>
            </a:pPr>
            <a:r>
              <a:rPr lang="zh-CN" altLang="en-US" sz="2000" b="1">
                <a:solidFill>
                  <a:schemeClr val="dk1"/>
                </a:solidFill>
                <a:latin typeface="微软雅黑" panose="020b0503020204020204" charset="-122"/>
                <a:ea typeface="微软雅黑"/>
                <a:cs typeface="微软雅黑" panose="020b0503020204020204" charset="-122"/>
              </a:rPr>
              <a:t>用户选择多邻国的原因：</a:t>
            </a:r>
            <a:endParaRPr lang="zh-CN" altLang="en-US" sz="2000" b="1">
              <a:solidFill>
                <a:schemeClr val="dk1"/>
              </a:solidFill>
              <a:latin typeface="微软雅黑" panose="020b0503020204020204" charset="-122"/>
              <a:ea typeface="微软雅黑"/>
              <a:cs typeface="微软雅黑" panose="020b0503020204020204" charset="-122"/>
            </a:endParaRPr>
          </a:p>
          <a:p>
            <a:pPr marL="0" indent="0">
              <a:lnSpc>
                <a:spcPct val="150000"/>
              </a:lnSpc>
              <a:buNone/>
            </a:pPr>
            <a:r>
              <a:rPr lang="en-US" altLang="zh-CN" sz="2000" b="1">
                <a:solidFill>
                  <a:schemeClr val="dk1"/>
                </a:solidFill>
                <a:latin typeface="微软雅黑" panose="020b0503020204020204" charset="-122"/>
                <a:ea typeface="微软雅黑"/>
                <a:cs typeface="微软雅黑" panose="020b0503020204020204" charset="-122"/>
              </a:rPr>
              <a:t>1.</a:t>
            </a:r>
            <a:r>
              <a:rPr lang="zh-CN" altLang="en-US" sz="2000" b="1">
                <a:solidFill>
                  <a:schemeClr val="dk1"/>
                </a:solidFill>
                <a:latin typeface="微软雅黑" panose="020b0503020204020204" charset="-122"/>
                <a:ea typeface="微软雅黑"/>
                <a:cs typeface="微软雅黑" panose="020b0503020204020204" charset="-122"/>
              </a:rPr>
              <a:t>独特的学习方法</a:t>
            </a:r>
            <a:r>
              <a:rPr lang="en-US" altLang="zh-CN" sz="2000" b="1">
                <a:solidFill>
                  <a:schemeClr val="dk1"/>
                </a:solidFill>
                <a:latin typeface="微软雅黑" panose="020b0503020204020204" charset="-122"/>
                <a:ea typeface="微软雅黑"/>
                <a:cs typeface="微软雅黑" panose="020b0503020204020204" charset="-122"/>
              </a:rPr>
              <a:t>——</a:t>
            </a:r>
            <a:r>
              <a:rPr lang="zh-CN" altLang="en-US" sz="2000" b="1">
                <a:solidFill>
                  <a:schemeClr val="dk1"/>
                </a:solidFill>
                <a:latin typeface="微软雅黑" panose="020b0503020204020204" charset="-122"/>
                <a:ea typeface="微软雅黑"/>
                <a:cs typeface="微软雅黑" panose="020b0503020204020204" charset="-122"/>
              </a:rPr>
              <a:t>游戏化学习</a:t>
            </a:r>
            <a:endParaRPr lang="zh-CN" altLang="en-US" sz="2000" b="1">
              <a:solidFill>
                <a:schemeClr val="dk1"/>
              </a:solidFill>
              <a:latin typeface="微软雅黑" panose="020b0503020204020204" charset="-122"/>
              <a:ea typeface="微软雅黑"/>
              <a:cs typeface="微软雅黑" panose="020b0503020204020204" charset="-122"/>
            </a:endParaRPr>
          </a:p>
          <a:p>
            <a:pPr marL="0" indent="0">
              <a:lnSpc>
                <a:spcPct val="150000"/>
              </a:lnSpc>
              <a:buNone/>
            </a:pPr>
            <a:r>
              <a:rPr lang="en-US" altLang="zh-CN" sz="2000" b="1">
                <a:solidFill>
                  <a:schemeClr val="dk1"/>
                </a:solidFill>
                <a:latin typeface="微软雅黑" panose="020b0503020204020204" charset="-122"/>
                <a:ea typeface="微软雅黑"/>
                <a:cs typeface="微软雅黑" panose="020b0503020204020204" charset="-122"/>
              </a:rPr>
              <a:t>2.</a:t>
            </a:r>
            <a:r>
              <a:rPr lang="zh-CN" altLang="en-US" sz="2000" b="1">
                <a:solidFill>
                  <a:schemeClr val="dk1"/>
                </a:solidFill>
                <a:latin typeface="微软雅黑" panose="020b0503020204020204" charset="-122"/>
                <a:ea typeface="微软雅黑"/>
                <a:cs typeface="微软雅黑" panose="020b0503020204020204" charset="-122"/>
              </a:rPr>
              <a:t>丰富的课程资源</a:t>
            </a:r>
            <a:endParaRPr lang="zh-CN" altLang="en-US" sz="2000" b="1">
              <a:solidFill>
                <a:schemeClr val="dk1"/>
              </a:solidFill>
              <a:latin typeface="微软雅黑" panose="020b0503020204020204" charset="-122"/>
              <a:ea typeface="微软雅黑"/>
              <a:cs typeface="微软雅黑" panose="020b0503020204020204" charset="-122"/>
            </a:endParaRPr>
          </a:p>
          <a:p>
            <a:pPr marL="0" indent="0">
              <a:lnSpc>
                <a:spcPct val="150000"/>
              </a:lnSpc>
              <a:buNone/>
            </a:pPr>
            <a:r>
              <a:rPr lang="en-US" altLang="zh-CN" sz="2000" b="1">
                <a:solidFill>
                  <a:schemeClr val="dk1"/>
                </a:solidFill>
                <a:latin typeface="微软雅黑" panose="020b0503020204020204" charset="-122"/>
                <a:ea typeface="微软雅黑"/>
                <a:cs typeface="微软雅黑" panose="020b0503020204020204" charset="-122"/>
              </a:rPr>
              <a:t>3.</a:t>
            </a:r>
            <a:r>
              <a:rPr lang="zh-CN" altLang="en-US" sz="2000" b="1">
                <a:solidFill>
                  <a:schemeClr val="dk1"/>
                </a:solidFill>
                <a:latin typeface="微软雅黑" panose="020b0503020204020204" charset="-122"/>
                <a:ea typeface="微软雅黑"/>
                <a:cs typeface="微软雅黑" panose="020b0503020204020204" charset="-122"/>
              </a:rPr>
              <a:t>便捷的学习环境</a:t>
            </a:r>
            <a:endParaRPr lang="zh-CN" altLang="en-US" sz="2000" b="1">
              <a:solidFill>
                <a:schemeClr val="dk1"/>
              </a:solidFill>
              <a:latin typeface="微软雅黑" panose="020b0503020204020204" charset="-122"/>
              <a:ea typeface="微软雅黑"/>
              <a:cs typeface="微软雅黑" panose="020b0503020204020204" charset="-122"/>
            </a:endParaRPr>
          </a:p>
          <a:p>
            <a:pPr marL="0" indent="0">
              <a:lnSpc>
                <a:spcPct val="150000"/>
              </a:lnSpc>
              <a:buNone/>
            </a:pPr>
            <a:r>
              <a:rPr lang="en-US" altLang="zh-CN" sz="2000" b="1">
                <a:solidFill>
                  <a:schemeClr val="dk1"/>
                </a:solidFill>
                <a:latin typeface="微软雅黑" panose="020b0503020204020204" charset="-122"/>
                <a:ea typeface="微软雅黑"/>
                <a:cs typeface="微软雅黑" panose="020b0503020204020204" charset="-122"/>
              </a:rPr>
              <a:t>4.</a:t>
            </a:r>
            <a:r>
              <a:rPr lang="zh-CN" altLang="en-US" sz="2000" b="1">
                <a:solidFill>
                  <a:schemeClr val="dk1"/>
                </a:solidFill>
                <a:latin typeface="微软雅黑" panose="020b0503020204020204" charset="-122"/>
                <a:ea typeface="微软雅黑"/>
                <a:cs typeface="微软雅黑" panose="020b0503020204020204" charset="-122"/>
              </a:rPr>
              <a:t>优质的学习体验</a:t>
            </a:r>
            <a:endParaRPr lang="zh-CN" altLang="en-US" sz="2000" b="1">
              <a:solidFill>
                <a:schemeClr val="dk1"/>
              </a:solidFill>
              <a:latin typeface="微软雅黑" panose="020b0503020204020204" charset="-122"/>
              <a:ea typeface="微软雅黑"/>
              <a:cs typeface="微软雅黑" panose="020b0503020204020204" charset="-122"/>
            </a:endParaRPr>
          </a:p>
          <a:p>
            <a:pPr marL="0" indent="0">
              <a:lnSpc>
                <a:spcPct val="150000"/>
              </a:lnSpc>
              <a:buNone/>
            </a:pPr>
            <a:endParaRPr lang="zh-CN" altLang="en-US" sz="2000" b="1">
              <a:solidFill>
                <a:schemeClr val="dk1"/>
              </a:solidFill>
              <a:latin typeface="微软雅黑" panose="020b0503020204020204" charset="-122"/>
              <a:ea typeface="微软雅黑"/>
              <a:cs typeface="微软雅黑" panose="020b0503020204020204" charset="-122"/>
            </a:endParaRPr>
          </a:p>
        </p:txBody>
      </p:sp>
    </p:spTree>
    <p:custDataLst>
      <p:tags r:id="rId1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3F8FC"/>
        </a:solidFill>
        <a:effectLst/>
      </p:bgPr>
    </p:bg>
    <p:spTree>
      <p:nvGrpSpPr>
        <p:cNvPr id="83" name=""/>
        <p:cNvGrpSpPr/>
        <p:nvPr/>
      </p:nvGrpSpPr>
      <p:grpSpPr>
        <a:xfrm>
          <a:off x="0" y="0"/>
          <a:ext cx="0" cy="0"/>
        </a:xfrm>
      </p:grpSpPr>
      <p:pic>
        <p:nvPicPr>
          <p:cNvPr id="2097178" name="图片 6"/>
          <p:cNvPicPr/>
          <p:nvPr userDrawn="1">
            <p:custDataLst>
              <p:tags r:id="rId4"/>
            </p:custDataLst>
          </p:nvPr>
        </p:nvPicPr>
        <p:blipFill>
          <a:blip r:embed="rId3" r:link="rId2"/>
          <a:stretch>
            <a:fillRect/>
          </a:stretch>
        </p:blipFill>
        <p:spPr>
          <a:xfrm>
            <a:off x="0" y="0"/>
            <a:ext cx="720090" cy="682332"/>
          </a:xfrm>
          <a:prstGeom prst="rect">
            <a:avLst/>
          </a:prstGeom>
        </p:spPr>
      </p:pic>
      <p:pic>
        <p:nvPicPr>
          <p:cNvPr id="2097179" name="图片 1"/>
          <p:cNvPicPr/>
          <p:nvPr userDrawn="1">
            <p:custDataLst>
              <p:tags r:id="rId7"/>
            </p:custDataLst>
          </p:nvPr>
        </p:nvPicPr>
        <p:blipFill>
          <a:blip r:embed="rId6" r:link="rId5"/>
          <a:stretch>
            <a:fillRect/>
          </a:stretch>
        </p:blipFill>
        <p:spPr>
          <a:xfrm>
            <a:off x="11471910" y="0"/>
            <a:ext cx="720090" cy="492570"/>
          </a:xfrm>
          <a:prstGeom prst="rect">
            <a:avLst/>
          </a:prstGeom>
        </p:spPr>
      </p:pic>
      <p:sp>
        <p:nvSpPr>
          <p:cNvPr id="1048723" name="文本框 3"/>
          <p:cNvSpPr txBox="1"/>
          <p:nvPr/>
        </p:nvSpPr>
        <p:spPr>
          <a:xfrm>
            <a:off x="719992" y="2727156"/>
            <a:ext cx="716534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a:solidFill>
                  <a:srgbClr val="13568D"/>
                </a:solidFill>
                <a:latin typeface="Arial" pitchFamily="34" charset="0"/>
                <a:ea typeface="Arial" pitchFamily="34" charset="0"/>
                <a:cs typeface="Arial" pitchFamily="34" charset="0"/>
              </a:rPr>
              <a:t>3</a:t>
            </a:r>
            <a:r>
              <a:rPr lang="zh-CN" altLang="en-US" sz="4800" b="1">
                <a:solidFill>
                  <a:srgbClr val="13568D"/>
                </a:solidFill>
                <a:latin typeface="Arial" pitchFamily="34" charset="0"/>
                <a:ea typeface="Arial" pitchFamily="34" charset="0"/>
                <a:cs typeface="Arial" pitchFamily="34" charset="0"/>
              </a:rPr>
              <a:t>、</a:t>
            </a:r>
            <a:r>
              <a:rPr lang="en-US" altLang="zh-CN" sz="4800" b="1">
                <a:solidFill>
                  <a:srgbClr val="13568D"/>
                </a:solidFill>
                <a:latin typeface="Arial" pitchFamily="34" charset="0"/>
                <a:ea typeface="Arial" pitchFamily="34" charset="0"/>
                <a:cs typeface="Arial" pitchFamily="34" charset="0"/>
              </a:rPr>
              <a:t> </a:t>
            </a:r>
            <a:r>
              <a:rPr lang="zh-CN" altLang="en-US" sz="4800" b="1">
                <a:solidFill>
                  <a:srgbClr val="13568D"/>
                </a:solidFill>
                <a:latin typeface="Arial" pitchFamily="34" charset="0"/>
                <a:ea typeface="Arial" pitchFamily="34" charset="0"/>
                <a:cs typeface="Arial" pitchFamily="34" charset="0"/>
                <a:sym typeface="+mn-ea"/>
              </a:rPr>
              <a:t>业务系统解析</a:t>
            </a:r>
            <a:endParaRPr lang="zh-CN" altLang="en-US" sz="4800" b="1">
              <a:solidFill>
                <a:srgbClr val="13568D"/>
              </a:solidFill>
              <a:latin typeface="Arial" pitchFamily="34" charset="0"/>
              <a:ea typeface="Arial" pitchFamily="34" charset="0"/>
              <a:cs typeface="Arial" pitchFamily="34" charset="0"/>
              <a:sym typeface="+mn-ea"/>
            </a:endParaRPr>
          </a:p>
        </p:txBody>
      </p:sp>
      <p:sp>
        <p:nvSpPr>
          <p:cNvPr id="1048724" name="文本框 3"/>
          <p:cNvSpPr txBox="1"/>
          <p:nvPr>
            <p:custDataLst>
              <p:tags r:id="rId8"/>
            </p:custDataLst>
          </p:nvPr>
        </p:nvSpPr>
        <p:spPr>
          <a:xfrm>
            <a:off x="843915" y="174943"/>
            <a:ext cx="2287588" cy="101473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2000">
                <a:solidFill>
                  <a:schemeClr val="dk1"/>
                </a:solidFill>
                <a:latin typeface="微软雅黑" panose="020b0503020204020204" charset="-122"/>
                <a:ea typeface="微软雅黑"/>
                <a:cs typeface="微软雅黑" panose="020b0503020204020204" charset="-122"/>
              </a:rPr>
              <a:t>责任人：韦嘉琪</a:t>
            </a:r>
            <a:endParaRPr lang="zh-CN" altLang="zh-CN" sz="2000">
              <a:solidFill>
                <a:schemeClr val="dk1"/>
              </a:solidFill>
              <a:latin typeface="微软雅黑" panose="020b0503020204020204" charset="-122"/>
              <a:ea typeface="微软雅黑"/>
              <a:cs typeface="微软雅黑" panose="020b0503020204020204" charset="-122"/>
            </a:endParaRPr>
          </a:p>
          <a:p>
            <a:pPr algn="l"/>
            <a:r>
              <a:rPr lang="zh-CN" altLang="zh-CN" sz="2000">
                <a:solidFill>
                  <a:schemeClr val="dk1"/>
                </a:solidFill>
                <a:latin typeface="微软雅黑" panose="020b0503020204020204" charset="-122"/>
                <a:ea typeface="微软雅黑"/>
                <a:cs typeface="微软雅黑" panose="020b0503020204020204" charset="-122"/>
              </a:rPr>
              <a:t>任务等级</a:t>
            </a:r>
            <a:r>
              <a:rPr lang="en-US" altLang="zh-CN" sz="2000">
                <a:solidFill>
                  <a:schemeClr val="dk1"/>
                </a:solidFill>
                <a:latin typeface="微软雅黑" panose="020b0503020204020204" charset="-122"/>
                <a:ea typeface="微软雅黑"/>
                <a:cs typeface="微软雅黑" panose="020b0503020204020204" charset="-122"/>
              </a:rPr>
              <a:t>:B</a:t>
            </a:r>
            <a:endParaRPr lang="zh-CN" altLang="zh-CN" sz="2000">
              <a:solidFill>
                <a:schemeClr val="dk1"/>
              </a:solidFill>
              <a:latin typeface="微软雅黑" panose="020b0503020204020204" charset="-122"/>
              <a:ea typeface="微软雅黑"/>
              <a:cs typeface="微软雅黑" panose="020b0503020204020204" charset="-122"/>
            </a:endParaRPr>
          </a:p>
          <a:p>
            <a:pPr algn="l"/>
            <a:r>
              <a:rPr lang="zh-CN" altLang="zh-CN" sz="2000">
                <a:solidFill>
                  <a:schemeClr val="dk1"/>
                </a:solidFill>
                <a:latin typeface="微软雅黑" panose="020b0503020204020204" charset="-122"/>
                <a:ea typeface="微软雅黑"/>
                <a:cs typeface="微软雅黑" panose="020b0503020204020204" charset="-122"/>
              </a:rPr>
              <a:t>表现等级</a:t>
            </a:r>
            <a:r>
              <a:rPr lang="en-US" altLang="zh-CN" sz="2000">
                <a:solidFill>
                  <a:schemeClr val="dk1"/>
                </a:solidFill>
                <a:latin typeface="微软雅黑" panose="020b0503020204020204" charset="-122"/>
                <a:ea typeface="微软雅黑"/>
                <a:cs typeface="微软雅黑" panose="020b0503020204020204" charset="-122"/>
              </a:rPr>
              <a:t>:_____</a:t>
            </a:r>
            <a:endParaRPr lang="en-US" altLang="zh-CN" sz="2000">
              <a:solidFill>
                <a:schemeClr val="dk1"/>
              </a:solidFill>
              <a:latin typeface="微软雅黑" panose="020b0503020204020204" charset="-122"/>
              <a:ea typeface="微软雅黑"/>
              <a:cs typeface="微软雅黑" panose="020b0503020204020204" charset="-122"/>
            </a:endParaRPr>
          </a:p>
        </p:txBody>
      </p:sp>
    </p:spTree>
    <p:custDataLst>
      <p:tags r:id="rId9"/>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a:effectLst/>
      </p:bgPr>
    </p:bg>
    <p:spTree>
      <p:nvGrpSpPr>
        <p:cNvPr id="84" name=""/>
        <p:cNvGrpSpPr/>
        <p:nvPr/>
      </p:nvGrpSpPr>
      <p:grpSpPr>
        <a:xfrm>
          <a:off x="0" y="0"/>
          <a:ext cx="0" cy="0"/>
        </a:xfrm>
      </p:grpSpPr>
      <p:sp>
        <p:nvSpPr>
          <p:cNvPr id="1048725" name="标题 1"/>
          <p:cNvSpPr>
            <a:spLocks noGrp="1"/>
          </p:cNvSpPr>
          <p:nvPr>
            <p:ph type="title"/>
          </p:nvPr>
        </p:nvSpPr>
        <p:spPr/>
        <p:txBody>
          <a:bodyPr>
            <a:normAutofit fontScale="90000"/>
          </a:bodyPr>
          <a:lstStyle/>
          <a:p>
            <a:pPr algn="ctr"/>
            <a:r>
              <a:rPr lang="en-US" altLang="zh-CN" sz="4890">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3.1 业务系统描述</a:t>
            </a:r>
            <a:endParaRPr lang="zh-CN" altLang="en-US" sz="4890"/>
          </a:p>
        </p:txBody>
      </p:sp>
      <p:pic>
        <p:nvPicPr>
          <p:cNvPr id="2097180" name="ECB019B1-382A-4266-B25C-5B523AA43C14-2" descr="wpp"/>
          <p:cNvPicPr>
            <a:picLocks noChangeAspect="1"/>
          </p:cNvPicPr>
          <p:nvPr/>
        </p:nvPicPr>
        <p:blipFill>
          <a:blip r:embed="rId2"/>
          <a:stretch>
            <a:fillRect/>
          </a:stretch>
        </p:blipFill>
        <p:spPr>
          <a:xfrm>
            <a:off x="582930" y="1079500"/>
            <a:ext cx="10939145" cy="57785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2">
            <a:lumMod val="40000"/>
            <a:lumOff val="60000"/>
          </a:schemeClr>
        </a:solidFill>
        <a:effectLst/>
      </p:bgPr>
    </p:bg>
    <p:spTree>
      <p:nvGrpSpPr>
        <p:cNvPr id="85" name=""/>
        <p:cNvGrpSpPr/>
        <p:nvPr/>
      </p:nvGrpSpPr>
      <p:grpSpPr>
        <a:xfrm>
          <a:off x="0" y="0"/>
          <a:ext cx="0" cy="0"/>
        </a:xfrm>
      </p:grpSpPr>
      <p:sp>
        <p:nvSpPr>
          <p:cNvPr id="1048726" name="标题 3"/>
          <p:cNvSpPr>
            <a:spLocks noGrp="1"/>
          </p:cNvSpPr>
          <p:nvPr>
            <p:ph type="title"/>
            <p:custDataLst>
              <p:tags r:id="rId2"/>
            </p:custDataLst>
          </p:nvPr>
        </p:nvSpPr>
        <p:spPr/>
        <p:txBody>
          <a:bodyPr>
            <a:normAutofit fontScale="90000"/>
          </a:bodyPr>
          <a:lstStyle/>
          <a:p>
            <a:pPr algn="ctr"/>
            <a:r>
              <a:rPr lang="en-US" altLang="zh-CN" sz="4890">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3.1 业务系统描述</a:t>
            </a:r>
            <a:endParaRPr lang="zh-CN" altLang="en-US" sz="4890"/>
          </a:p>
        </p:txBody>
      </p:sp>
      <p:sp>
        <p:nvSpPr>
          <p:cNvPr id="1048727" name="矩形 49"/>
          <p:cNvSpPr/>
          <p:nvPr>
            <p:custDataLst>
              <p:tags r:id="rId3"/>
            </p:custDataLst>
          </p:nvPr>
        </p:nvSpPr>
        <p:spPr>
          <a:xfrm>
            <a:off x="1270" y="756738"/>
            <a:ext cx="78741" cy="514883"/>
          </a:xfrm>
          <a:prstGeom prst="rect">
            <a:avLst/>
          </a:prstGeom>
          <a:solidFill>
            <a:srgbClr val="000000">
              <a:lumMod val="50000"/>
              <a:lumOff val="50000"/>
            </a:srgbClr>
          </a:solidFill>
          <a:ln>
            <a:noFill/>
          </a:ln>
        </p:spPr>
        <p:style>
          <a:lnRef idx="2">
            <a:srgbClr val="1F74AD">
              <a:shade val="50000"/>
            </a:srgbClr>
          </a:lnRef>
          <a:fillRef idx="1">
            <a:srgbClr val="1F74AD"/>
          </a:fillRef>
          <a:effectRef idx="0">
            <a:srgbClr val="1F74AD"/>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sym typeface="Arial" pitchFamily="34" charset="0"/>
            </a:endParaRPr>
          </a:p>
        </p:txBody>
      </p:sp>
      <p:sp>
        <p:nvSpPr>
          <p:cNvPr id="1048728" name="Line 16"/>
          <p:cNvSpPr>
            <a:spLocks noChangeShapeType="1"/>
          </p:cNvSpPr>
          <p:nvPr>
            <p:custDataLst>
              <p:tags r:id="rId4"/>
            </p:custDataLst>
          </p:nvPr>
        </p:nvSpPr>
        <p:spPr bwMode="auto">
          <a:xfrm flipH="1">
            <a:off x="10810240" y="885825"/>
            <a:ext cx="420370" cy="0"/>
          </a:xfrm>
          <a:prstGeom prst="line">
            <a:avLst/>
          </a:prstGeom>
          <a:noFill/>
          <a:ln w="38100" cap="flat">
            <a:solidFill>
              <a:sysClr val="window" lastClr="FFFFFF">
                <a:lumMod val="85000"/>
              </a:sys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a:latin typeface="Arial" pitchFamily="34" charset="0"/>
              <a:ea typeface="微软雅黑"/>
              <a:sym typeface="Arial" pitchFamily="34" charset="0"/>
            </a:endParaRPr>
          </a:p>
        </p:txBody>
      </p:sp>
      <p:sp>
        <p:nvSpPr>
          <p:cNvPr id="1048729" name="Line 17"/>
          <p:cNvSpPr>
            <a:spLocks noChangeShapeType="1"/>
          </p:cNvSpPr>
          <p:nvPr>
            <p:custDataLst>
              <p:tags r:id="rId5"/>
            </p:custDataLst>
          </p:nvPr>
        </p:nvSpPr>
        <p:spPr bwMode="auto">
          <a:xfrm flipH="1">
            <a:off x="11036300" y="1020445"/>
            <a:ext cx="194310" cy="0"/>
          </a:xfrm>
          <a:prstGeom prst="line">
            <a:avLst/>
          </a:prstGeom>
          <a:noFill/>
          <a:ln w="38100" cap="flat">
            <a:solidFill>
              <a:sysClr val="window" lastClr="FFFFFF">
                <a:lumMod val="85000"/>
              </a:sys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a:latin typeface="Arial" pitchFamily="34" charset="0"/>
              <a:ea typeface="微软雅黑"/>
              <a:sym typeface="Arial" pitchFamily="34" charset="0"/>
            </a:endParaRPr>
          </a:p>
        </p:txBody>
      </p:sp>
      <p:sp>
        <p:nvSpPr>
          <p:cNvPr id="1048730" name="Line 18"/>
          <p:cNvSpPr>
            <a:spLocks noChangeShapeType="1"/>
          </p:cNvSpPr>
          <p:nvPr>
            <p:custDataLst>
              <p:tags r:id="rId6"/>
            </p:custDataLst>
          </p:nvPr>
        </p:nvSpPr>
        <p:spPr bwMode="auto">
          <a:xfrm flipH="1">
            <a:off x="10928985" y="1155065"/>
            <a:ext cx="301625" cy="0"/>
          </a:xfrm>
          <a:prstGeom prst="line">
            <a:avLst/>
          </a:prstGeom>
          <a:noFill/>
          <a:ln w="38100" cap="flat">
            <a:solidFill>
              <a:sysClr val="window" lastClr="FFFFFF">
                <a:lumMod val="85000"/>
              </a:sys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a:latin typeface="Arial" pitchFamily="34" charset="0"/>
              <a:ea typeface="微软雅黑"/>
              <a:sym typeface="Arial" pitchFamily="34" charset="0"/>
            </a:endParaRPr>
          </a:p>
        </p:txBody>
      </p:sp>
      <p:sp>
        <p:nvSpPr>
          <p:cNvPr id="1048731" name="任意多边形: 形状 40"/>
          <p:cNvSpPr/>
          <p:nvPr>
            <p:custDataLst>
              <p:tags r:id="rId7"/>
            </p:custDataLst>
          </p:nvPr>
        </p:nvSpPr>
        <p:spPr>
          <a:xfrm>
            <a:off x="6735455" y="3360776"/>
            <a:ext cx="1221120" cy="2149318"/>
          </a:xfrm>
          <a:custGeom>
            <a:gdLst>
              <a:gd name="connsiteX0" fmla="*/ 1394523 w 1509968"/>
              <a:gd name="connsiteY0" fmla="*/ 0 h 2657725"/>
              <a:gd name="connsiteX1" fmla="*/ 1414961 w 1509968"/>
              <a:gd name="connsiteY1" fmla="*/ 56307 h 2657725"/>
              <a:gd name="connsiteX2" fmla="*/ 1509968 w 1509968"/>
              <a:gd name="connsiteY2" fmla="*/ 689944 h 2657725"/>
              <a:gd name="connsiteX3" fmla="*/ 578265 w 1509968"/>
              <a:gd name="connsiteY3" fmla="*/ 2456845 h 2657725"/>
              <a:gd name="connsiteX4" fmla="*/ 563631 w 1509968"/>
              <a:gd name="connsiteY4" fmla="*/ 2465810 h 2657725"/>
              <a:gd name="connsiteX5" fmla="*/ 667600 w 1509968"/>
              <a:gd name="connsiteY5" fmla="*/ 2657725 h 2657725"/>
              <a:gd name="connsiteX6" fmla="*/ 459187 w 1509968"/>
              <a:gd name="connsiteY6" fmla="*/ 2529790 h 2657725"/>
              <a:gd name="connsiteX7" fmla="*/ 454763 w 1509968"/>
              <a:gd name="connsiteY7" fmla="*/ 2532499 h 2657725"/>
              <a:gd name="connsiteX8" fmla="*/ 250021 w 1509968"/>
              <a:gd name="connsiteY8" fmla="*/ 2401392 h 2657725"/>
              <a:gd name="connsiteX9" fmla="*/ 54592 w 1509968"/>
              <a:gd name="connsiteY9" fmla="*/ 2281428 h 2657725"/>
              <a:gd name="connsiteX10" fmla="*/ 54248 w 1509968"/>
              <a:gd name="connsiteY10" fmla="*/ 2276029 h 2657725"/>
              <a:gd name="connsiteX11" fmla="*/ 21352 w 1509968"/>
              <a:gd name="connsiteY11" fmla="*/ 2254964 h 2657725"/>
              <a:gd name="connsiteX12" fmla="*/ 21352 w 1509968"/>
              <a:gd name="connsiteY12" fmla="*/ 1760210 h 2657725"/>
              <a:gd name="connsiteX13" fmla="*/ 0 w 1509968"/>
              <a:gd name="connsiteY13" fmla="*/ 1425410 h 2657725"/>
              <a:gd name="connsiteX14" fmla="*/ 57691 w 1509968"/>
              <a:gd name="connsiteY14" fmla="*/ 1531900 h 2657725"/>
              <a:gd name="connsiteX15" fmla="*/ 87423 w 1509968"/>
              <a:gd name="connsiteY15" fmla="*/ 1509121 h 2657725"/>
              <a:gd name="connsiteX16" fmla="*/ 474352 w 1509968"/>
              <a:gd name="connsiteY16" fmla="*/ 668545 h 2657725"/>
              <a:gd name="connsiteX17" fmla="*/ 426550 w 1509968"/>
              <a:gd name="connsiteY17" fmla="*/ 344613 h 2657725"/>
              <a:gd name="connsiteX18" fmla="*/ 421160 w 1509968"/>
              <a:gd name="connsiteY18" fmla="*/ 329525 h 2657725"/>
              <a:gd name="connsiteX19" fmla="*/ 1008853 w 1509968"/>
              <a:gd name="connsiteY19" fmla="*/ 421784 h 2657725"/>
              <a:gd name="connsiteX20" fmla="*/ 1015449 w 1509968"/>
              <a:gd name="connsiteY20" fmla="*/ 427631 h 26577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09968" h="2657725">
                <a:moveTo>
                  <a:pt x="1394523" y="0"/>
                </a:moveTo>
                <a:lnTo>
                  <a:pt x="1414961" y="56307"/>
                </a:lnTo>
                <a:cubicBezTo>
                  <a:pt x="1476706" y="256473"/>
                  <a:pt x="1509968" y="469292"/>
                  <a:pt x="1509968" y="689944"/>
                </a:cubicBezTo>
                <a:cubicBezTo>
                  <a:pt x="1509968" y="1425453"/>
                  <a:pt x="1140388" y="2073923"/>
                  <a:pt x="578265" y="2456845"/>
                </a:cubicBezTo>
                <a:lnTo>
                  <a:pt x="563631" y="2465810"/>
                </a:lnTo>
                <a:lnTo>
                  <a:pt x="667600" y="2657725"/>
                </a:lnTo>
                <a:lnTo>
                  <a:pt x="459187" y="2529790"/>
                </a:lnTo>
                <a:lnTo>
                  <a:pt x="454763" y="2532499"/>
                </a:lnTo>
                <a:lnTo>
                  <a:pt x="250021" y="2401392"/>
                </a:lnTo>
                <a:lnTo>
                  <a:pt x="54592" y="2281428"/>
                </a:lnTo>
                <a:lnTo>
                  <a:pt x="54248" y="2276029"/>
                </a:lnTo>
                <a:lnTo>
                  <a:pt x="21352" y="2254964"/>
                </a:lnTo>
                <a:lnTo>
                  <a:pt x="21352" y="1760210"/>
                </a:lnTo>
                <a:lnTo>
                  <a:pt x="0" y="1425410"/>
                </a:lnTo>
                <a:lnTo>
                  <a:pt x="57691" y="1531900"/>
                </a:lnTo>
                <a:lnTo>
                  <a:pt x="87423" y="1509121"/>
                </a:lnTo>
                <a:cubicBezTo>
                  <a:pt x="323730" y="1309323"/>
                  <a:pt x="474352" y="1006955"/>
                  <a:pt x="474352" y="668545"/>
                </a:cubicBezTo>
                <a:cubicBezTo>
                  <a:pt x="474352" y="555742"/>
                  <a:pt x="457616" y="446943"/>
                  <a:pt x="426550" y="344613"/>
                </a:cubicBezTo>
                <a:lnTo>
                  <a:pt x="421160" y="329525"/>
                </a:lnTo>
                <a:lnTo>
                  <a:pt x="1008853" y="421784"/>
                </a:lnTo>
                <a:lnTo>
                  <a:pt x="1015449" y="427631"/>
                </a:lnTo>
                <a:close/>
              </a:path>
            </a:pathLst>
          </a:custGeom>
          <a:solidFill>
            <a:srgbClr val="1AA3AA"/>
          </a:solidFill>
          <a:ln>
            <a:noFill/>
          </a:ln>
        </p:spPr>
        <p:style>
          <a:lnRef idx="2">
            <a:srgbClr val="1F74AD">
              <a:shade val="50000"/>
            </a:srgbClr>
          </a:lnRef>
          <a:fillRef idx="1">
            <a:srgbClr val="1F74AD"/>
          </a:fillRef>
          <a:effectRef idx="0">
            <a:srgbClr val="1F74AD"/>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charset="-122"/>
              <a:ea typeface="微软雅黑"/>
            </a:endParaRPr>
          </a:p>
        </p:txBody>
      </p:sp>
      <p:sp>
        <p:nvSpPr>
          <p:cNvPr id="1048732" name="任意多边形: 形状 44"/>
          <p:cNvSpPr/>
          <p:nvPr>
            <p:custDataLst>
              <p:tags r:id="rId8"/>
            </p:custDataLst>
          </p:nvPr>
        </p:nvSpPr>
        <p:spPr>
          <a:xfrm rot="3653995">
            <a:off x="4168882" y="2546941"/>
            <a:ext cx="1987697" cy="1926524"/>
          </a:xfrm>
          <a:custGeom>
            <a:gdLst>
              <a:gd name="connsiteX0" fmla="*/ 0 w 1937956"/>
              <a:gd name="connsiteY0" fmla="*/ 291842 h 1878313"/>
              <a:gd name="connsiteX1" fmla="*/ 483891 w 1937956"/>
              <a:gd name="connsiteY1" fmla="*/ 50468 h 1878313"/>
              <a:gd name="connsiteX2" fmla="*/ 571603 w 1937956"/>
              <a:gd name="connsiteY2" fmla="*/ 3307 h 1878313"/>
              <a:gd name="connsiteX3" fmla="*/ 574833 w 1937956"/>
              <a:gd name="connsiteY3" fmla="*/ 5104 h 1878313"/>
              <a:gd name="connsiteX4" fmla="*/ 585066 w 1937956"/>
              <a:gd name="connsiteY4" fmla="*/ 0 h 1878313"/>
              <a:gd name="connsiteX5" fmla="*/ 1105059 w 1937956"/>
              <a:gd name="connsiteY5" fmla="*/ 288962 h 1878313"/>
              <a:gd name="connsiteX6" fmla="*/ 977564 w 1937956"/>
              <a:gd name="connsiteY6" fmla="*/ 289295 h 1878313"/>
              <a:gd name="connsiteX7" fmla="*/ 987882 w 1937956"/>
              <a:gd name="connsiteY7" fmla="*/ 354107 h 1878313"/>
              <a:gd name="connsiteX8" fmla="*/ 1414458 w 1937956"/>
              <a:gd name="connsiteY8" fmla="*/ 923102 h 1878313"/>
              <a:gd name="connsiteX9" fmla="*/ 1903691 w 1937956"/>
              <a:gd name="connsiteY9" fmla="*/ 1031546 h 1878313"/>
              <a:gd name="connsiteX10" fmla="*/ 1914118 w 1937956"/>
              <a:gd name="connsiteY10" fmla="*/ 1030261 h 1878313"/>
              <a:gd name="connsiteX11" fmla="*/ 1700110 w 1937956"/>
              <a:gd name="connsiteY11" fmla="*/ 1476802 h 1878313"/>
              <a:gd name="connsiteX12" fmla="*/ 1694200 w 1937956"/>
              <a:gd name="connsiteY12" fmla="*/ 1480460 h 1878313"/>
              <a:gd name="connsiteX13" fmla="*/ 1937956 w 1937956"/>
              <a:gd name="connsiteY13" fmla="*/ 1874210 h 1878313"/>
              <a:gd name="connsiteX14" fmla="*/ 1818618 w 1937956"/>
              <a:gd name="connsiteY14" fmla="*/ 1878313 h 1878313"/>
              <a:gd name="connsiteX15" fmla="*/ 1021076 w 1937956"/>
              <a:gd name="connsiteY15" fmla="*/ 1664560 h 1878313"/>
              <a:gd name="connsiteX16" fmla="*/ 161057 w 1937956"/>
              <a:gd name="connsiteY16" fmla="*/ 345134 h 1878313"/>
              <a:gd name="connsiteX17" fmla="*/ 158815 w 1937956"/>
              <a:gd name="connsiteY17" fmla="*/ 291428 h 18783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37954" h="1878313">
                <a:moveTo>
                  <a:pt x="0" y="291842"/>
                </a:moveTo>
                <a:lnTo>
                  <a:pt x="483891" y="50468"/>
                </a:lnTo>
                <a:lnTo>
                  <a:pt x="571603" y="3307"/>
                </a:lnTo>
                <a:lnTo>
                  <a:pt x="574833" y="5104"/>
                </a:lnTo>
                <a:lnTo>
                  <a:pt x="585066" y="0"/>
                </a:lnTo>
                <a:lnTo>
                  <a:pt x="1105059" y="288962"/>
                </a:lnTo>
                <a:lnTo>
                  <a:pt x="977564" y="289295"/>
                </a:lnTo>
                <a:lnTo>
                  <a:pt x="987882" y="354107"/>
                </a:lnTo>
                <a:cubicBezTo>
                  <a:pt x="1039185" y="585756"/>
                  <a:pt x="1187790" y="796940"/>
                  <a:pt x="1414458" y="923102"/>
                </a:cubicBezTo>
                <a:cubicBezTo>
                  <a:pt x="1569888" y="1009614"/>
                  <a:pt x="1739952" y="1043863"/>
                  <a:pt x="1903691" y="1031546"/>
                </a:cubicBezTo>
                <a:lnTo>
                  <a:pt x="1914118" y="1030261"/>
                </a:lnTo>
                <a:lnTo>
                  <a:pt x="1700110" y="1476802"/>
                </a:lnTo>
                <a:lnTo>
                  <a:pt x="1694200" y="1480460"/>
                </a:lnTo>
                <a:lnTo>
                  <a:pt x="1937956" y="1874210"/>
                </a:lnTo>
                <a:lnTo>
                  <a:pt x="1818618" y="1878313"/>
                </a:lnTo>
                <a:cubicBezTo>
                  <a:pt x="1548237" y="1874601"/>
                  <a:pt x="1274438" y="1805580"/>
                  <a:pt x="1021076" y="1664560"/>
                </a:cubicBezTo>
                <a:cubicBezTo>
                  <a:pt x="514354" y="1382522"/>
                  <a:pt x="209316" y="879240"/>
                  <a:pt x="161057" y="345134"/>
                </a:cubicBezTo>
                <a:lnTo>
                  <a:pt x="158815" y="291428"/>
                </a:lnTo>
                <a:close/>
              </a:path>
            </a:pathLst>
          </a:custGeom>
          <a:solidFill>
            <a:srgbClr val="1F74AD"/>
          </a:solidFill>
          <a:ln>
            <a:noFill/>
          </a:ln>
        </p:spPr>
        <p:style>
          <a:lnRef idx="2">
            <a:srgbClr val="1F74AD">
              <a:shade val="50000"/>
            </a:srgbClr>
          </a:lnRef>
          <a:fillRef idx="1">
            <a:srgbClr val="1F74AD"/>
          </a:fillRef>
          <a:effectRef idx="0">
            <a:srgbClr val="1F74AD"/>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charset="-122"/>
              <a:ea typeface="微软雅黑"/>
            </a:endParaRPr>
          </a:p>
        </p:txBody>
      </p:sp>
      <p:sp>
        <p:nvSpPr>
          <p:cNvPr id="1048733" name="任意多边形: 形状 42"/>
          <p:cNvSpPr/>
          <p:nvPr>
            <p:custDataLst>
              <p:tags r:id="rId9"/>
            </p:custDataLst>
          </p:nvPr>
        </p:nvSpPr>
        <p:spPr>
          <a:xfrm rot="9555269">
            <a:off x="5745289" y="1942258"/>
            <a:ext cx="2064822" cy="1891822"/>
          </a:xfrm>
          <a:custGeom>
            <a:gdLst>
              <a:gd name="connsiteX0" fmla="*/ 1586244 w 2553243"/>
              <a:gd name="connsiteY0" fmla="*/ 2202786 h 2339320"/>
              <a:gd name="connsiteX1" fmla="*/ 259527 w 2553243"/>
              <a:gd name="connsiteY1" fmla="*/ 603220 h 2339320"/>
              <a:gd name="connsiteX2" fmla="*/ 234257 w 2553243"/>
              <a:gd name="connsiteY2" fmla="*/ 369528 h 2339320"/>
              <a:gd name="connsiteX3" fmla="*/ 0 w 2553243"/>
              <a:gd name="connsiteY3" fmla="*/ 370138 h 2339320"/>
              <a:gd name="connsiteX4" fmla="*/ 620600 w 2553243"/>
              <a:gd name="connsiteY4" fmla="*/ 60571 h 2339320"/>
              <a:gd name="connsiteX5" fmla="*/ 727283 w 2553243"/>
              <a:gd name="connsiteY5" fmla="*/ 4563 h 2339320"/>
              <a:gd name="connsiteX6" fmla="*/ 729896 w 2553243"/>
              <a:gd name="connsiteY6" fmla="*/ 6052 h 2339320"/>
              <a:gd name="connsiteX7" fmla="*/ 742029 w 2553243"/>
              <a:gd name="connsiteY7" fmla="*/ 0 h 2339320"/>
              <a:gd name="connsiteX8" fmla="*/ 1401526 w 2553243"/>
              <a:gd name="connsiteY8" fmla="*/ 366486 h 2339320"/>
              <a:gd name="connsiteX9" fmla="*/ 1260799 w 2553243"/>
              <a:gd name="connsiteY9" fmla="*/ 366853 h 2339320"/>
              <a:gd name="connsiteX10" fmla="*/ 1261777 w 2553243"/>
              <a:gd name="connsiteY10" fmla="*/ 379460 h 2339320"/>
              <a:gd name="connsiteX11" fmla="*/ 1934156 w 2553243"/>
              <a:gd name="connsiteY11" fmla="*/ 1243755 h 2339320"/>
              <a:gd name="connsiteX12" fmla="*/ 2351514 w 2553243"/>
              <a:gd name="connsiteY12" fmla="*/ 1310301 h 2339320"/>
              <a:gd name="connsiteX13" fmla="*/ 2401225 w 2553243"/>
              <a:gd name="connsiteY13" fmla="*/ 1305495 h 2339320"/>
              <a:gd name="connsiteX14" fmla="*/ 2200439 w 2553243"/>
              <a:gd name="connsiteY14" fmla="*/ 1835587 h 2339320"/>
              <a:gd name="connsiteX15" fmla="*/ 2193363 w 2553243"/>
              <a:gd name="connsiteY15" fmla="*/ 1840845 h 2339320"/>
              <a:gd name="connsiteX16" fmla="*/ 2553243 w 2553243"/>
              <a:gd name="connsiteY16" fmla="*/ 2325053 h 2339320"/>
              <a:gd name="connsiteX17" fmla="*/ 2414790 w 2553243"/>
              <a:gd name="connsiteY17" fmla="*/ 2337560 h 2339320"/>
              <a:gd name="connsiteX18" fmla="*/ 1586244 w 2553243"/>
              <a:gd name="connsiteY18" fmla="*/ 2202786 h 23393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53243" h="2339320">
                <a:moveTo>
                  <a:pt x="1586244" y="2202786"/>
                </a:moveTo>
                <a:cubicBezTo>
                  <a:pt x="869990" y="1931486"/>
                  <a:pt x="388266" y="1309683"/>
                  <a:pt x="259527" y="603220"/>
                </a:cubicBezTo>
                <a:lnTo>
                  <a:pt x="234257" y="369528"/>
                </a:lnTo>
                <a:lnTo>
                  <a:pt x="0" y="370138"/>
                </a:lnTo>
                <a:lnTo>
                  <a:pt x="620600" y="60571"/>
                </a:lnTo>
                <a:lnTo>
                  <a:pt x="727283" y="4563"/>
                </a:lnTo>
                <a:lnTo>
                  <a:pt x="729896" y="6052"/>
                </a:lnTo>
                <a:lnTo>
                  <a:pt x="742029" y="0"/>
                </a:lnTo>
                <a:lnTo>
                  <a:pt x="1401526" y="366486"/>
                </a:lnTo>
                <a:lnTo>
                  <a:pt x="1260799" y="366853"/>
                </a:lnTo>
                <a:lnTo>
                  <a:pt x="1261777" y="379460"/>
                </a:lnTo>
                <a:cubicBezTo>
                  <a:pt x="1309873" y="760792"/>
                  <a:pt x="1556615" y="1100751"/>
                  <a:pt x="1934156" y="1243755"/>
                </a:cubicBezTo>
                <a:cubicBezTo>
                  <a:pt x="2071444" y="1295756"/>
                  <a:pt x="2213030" y="1316791"/>
                  <a:pt x="2351514" y="1310301"/>
                </a:cubicBezTo>
                <a:lnTo>
                  <a:pt x="2401225" y="1305495"/>
                </a:lnTo>
                <a:lnTo>
                  <a:pt x="2200439" y="1835587"/>
                </a:lnTo>
                <a:lnTo>
                  <a:pt x="2193363" y="1840845"/>
                </a:lnTo>
                <a:lnTo>
                  <a:pt x="2553243" y="2325053"/>
                </a:lnTo>
                <a:lnTo>
                  <a:pt x="2414790" y="2337560"/>
                </a:lnTo>
                <a:cubicBezTo>
                  <a:pt x="2140165" y="2348839"/>
                  <a:pt x="1859102" y="2306138"/>
                  <a:pt x="1586244" y="2202786"/>
                </a:cubicBezTo>
                <a:close/>
              </a:path>
            </a:pathLst>
          </a:custGeom>
          <a:solidFill>
            <a:srgbClr val="3498DB"/>
          </a:solidFill>
          <a:ln>
            <a:noFill/>
          </a:ln>
        </p:spPr>
        <p:style>
          <a:lnRef idx="2">
            <a:srgbClr val="1F74AD">
              <a:shade val="50000"/>
            </a:srgbClr>
          </a:lnRef>
          <a:fillRef idx="1">
            <a:srgbClr val="1F74AD"/>
          </a:fillRef>
          <a:effectRef idx="0">
            <a:srgbClr val="1F74AD"/>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charset="-122"/>
              <a:ea typeface="微软雅黑"/>
            </a:endParaRPr>
          </a:p>
        </p:txBody>
      </p:sp>
      <p:sp>
        <p:nvSpPr>
          <p:cNvPr id="1048734" name="任意多边形: 形状 43"/>
          <p:cNvSpPr/>
          <p:nvPr>
            <p:custDataLst>
              <p:tags r:id="rId10"/>
            </p:custDataLst>
          </p:nvPr>
        </p:nvSpPr>
        <p:spPr>
          <a:xfrm rot="19652867">
            <a:off x="4931958" y="4198436"/>
            <a:ext cx="1842443" cy="1828523"/>
          </a:xfrm>
          <a:custGeom>
            <a:gdLst>
              <a:gd name="connsiteX0" fmla="*/ 1401526 w 2278261"/>
              <a:gd name="connsiteY0" fmla="*/ 366486 h 2261048"/>
              <a:gd name="connsiteX1" fmla="*/ 1316187 w 2278261"/>
              <a:gd name="connsiteY1" fmla="*/ 366709 h 2261048"/>
              <a:gd name="connsiteX2" fmla="*/ 1318738 w 2278261"/>
              <a:gd name="connsiteY2" fmla="*/ 382590 h 2261048"/>
              <a:gd name="connsiteX3" fmla="*/ 1781966 w 2278261"/>
              <a:gd name="connsiteY3" fmla="*/ 1055256 h 2261048"/>
              <a:gd name="connsiteX4" fmla="*/ 2177140 w 2278261"/>
              <a:gd name="connsiteY4" fmla="*/ 1205101 h 2261048"/>
              <a:gd name="connsiteX5" fmla="*/ 2278261 w 2278261"/>
              <a:gd name="connsiteY5" fmla="*/ 1216058 h 2261048"/>
              <a:gd name="connsiteX6" fmla="*/ 1916170 w 2278261"/>
              <a:gd name="connsiteY6" fmla="*/ 1785474 h 2261048"/>
              <a:gd name="connsiteX7" fmla="*/ 1908175 w 2278261"/>
              <a:gd name="connsiteY7" fmla="*/ 1789187 h 2261048"/>
              <a:gd name="connsiteX8" fmla="*/ 2127349 w 2278261"/>
              <a:gd name="connsiteY8" fmla="*/ 2261048 h 2261048"/>
              <a:gd name="connsiteX9" fmla="*/ 1983482 w 2278261"/>
              <a:gd name="connsiteY9" fmla="*/ 2244543 h 2261048"/>
              <a:gd name="connsiteX10" fmla="*/ 1199517 w 2278261"/>
              <a:gd name="connsiteY10" fmla="*/ 1944458 h 2261048"/>
              <a:gd name="connsiteX11" fmla="*/ 239578 w 2278261"/>
              <a:gd name="connsiteY11" fmla="*/ 415120 h 2261048"/>
              <a:gd name="connsiteX12" fmla="*/ 236302 w 2278261"/>
              <a:gd name="connsiteY12" fmla="*/ 369523 h 2261048"/>
              <a:gd name="connsiteX13" fmla="*/ 0 w 2278261"/>
              <a:gd name="connsiteY13" fmla="*/ 370138 h 2261048"/>
              <a:gd name="connsiteX14" fmla="*/ 703437 w 2278261"/>
              <a:gd name="connsiteY14" fmla="*/ 19250 h 2261048"/>
              <a:gd name="connsiteX15" fmla="*/ 737308 w 2278261"/>
              <a:gd name="connsiteY15" fmla="*/ 931 h 2261048"/>
              <a:gd name="connsiteX16" fmla="*/ 738662 w 2278261"/>
              <a:gd name="connsiteY16" fmla="*/ 1680 h 2261048"/>
              <a:gd name="connsiteX17" fmla="*/ 742029 w 2278261"/>
              <a:gd name="connsiteY17" fmla="*/ 0 h 22610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78261" h="2261048">
                <a:moveTo>
                  <a:pt x="1401526" y="366486"/>
                </a:moveTo>
                <a:lnTo>
                  <a:pt x="1316187" y="366709"/>
                </a:lnTo>
                <a:lnTo>
                  <a:pt x="1318738" y="382590"/>
                </a:lnTo>
                <a:cubicBezTo>
                  <a:pt x="1375324" y="652182"/>
                  <a:pt x="1534204" y="897705"/>
                  <a:pt x="1781966" y="1055256"/>
                </a:cubicBezTo>
                <a:cubicBezTo>
                  <a:pt x="1905846" y="1134031"/>
                  <a:pt x="2040220" y="1183356"/>
                  <a:pt x="2177140" y="1205101"/>
                </a:cubicBezTo>
                <a:lnTo>
                  <a:pt x="2278261" y="1216058"/>
                </a:lnTo>
                <a:lnTo>
                  <a:pt x="1916170" y="1785474"/>
                </a:lnTo>
                <a:lnTo>
                  <a:pt x="1908175" y="1789187"/>
                </a:lnTo>
                <a:lnTo>
                  <a:pt x="2127349" y="2261048"/>
                </a:lnTo>
                <a:lnTo>
                  <a:pt x="1983482" y="2244543"/>
                </a:lnTo>
                <a:cubicBezTo>
                  <a:pt x="1712281" y="2199865"/>
                  <a:pt x="1445729" y="2101024"/>
                  <a:pt x="1199517" y="1944458"/>
                </a:cubicBezTo>
                <a:cubicBezTo>
                  <a:pt x="645539" y="1592185"/>
                  <a:pt x="312533" y="1022717"/>
                  <a:pt x="239578" y="415120"/>
                </a:cubicBezTo>
                <a:lnTo>
                  <a:pt x="236302" y="369523"/>
                </a:lnTo>
                <a:lnTo>
                  <a:pt x="0" y="370138"/>
                </a:lnTo>
                <a:lnTo>
                  <a:pt x="703437" y="19250"/>
                </a:lnTo>
                <a:lnTo>
                  <a:pt x="737308" y="931"/>
                </a:lnTo>
                <a:lnTo>
                  <a:pt x="738662" y="1680"/>
                </a:lnTo>
                <a:lnTo>
                  <a:pt x="742029" y="0"/>
                </a:lnTo>
                <a:close/>
              </a:path>
            </a:pathLst>
          </a:custGeom>
          <a:solidFill>
            <a:srgbClr val="69A35B"/>
          </a:solidFill>
          <a:ln>
            <a:noFill/>
          </a:ln>
        </p:spPr>
        <p:style>
          <a:lnRef idx="2">
            <a:srgbClr val="1F74AD">
              <a:shade val="50000"/>
            </a:srgbClr>
          </a:lnRef>
          <a:fillRef idx="1">
            <a:srgbClr val="1F74AD"/>
          </a:fillRef>
          <a:effectRef idx="0">
            <a:srgbClr val="1F74AD"/>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charset="-122"/>
              <a:ea typeface="微软雅黑"/>
            </a:endParaRPr>
          </a:p>
        </p:txBody>
      </p:sp>
      <p:sp>
        <p:nvSpPr>
          <p:cNvPr id="1048735" name="形状"/>
          <p:cNvSpPr/>
          <p:nvPr>
            <p:custDataLst>
              <p:tags r:id="rId11"/>
            </p:custDataLst>
          </p:nvPr>
        </p:nvSpPr>
        <p:spPr>
          <a:xfrm>
            <a:off x="3390477" y="2525008"/>
            <a:ext cx="481014" cy="353266"/>
          </a:xfrm>
          <a:custGeom>
            <a:cxnLst>
              <a:cxn ang="0">
                <a:pos x="wd2" y="hd2"/>
              </a:cxn>
              <a:cxn ang="5400000">
                <a:pos x="wd2" y="hd2"/>
              </a:cxn>
              <a:cxn ang="10800000">
                <a:pos x="wd2" y="hd2"/>
              </a:cxn>
              <a:cxn ang="16200000">
                <a:pos x="wd2" y="hd2"/>
              </a:cxn>
            </a:cxnLst>
            <a:rect l="0" t="0" r="r" b="b"/>
            <a:pathLst>
              <a:path w="21600" h="21600" extrusionOk="0">
                <a:moveTo>
                  <a:pt x="9404" y="13188"/>
                </a:moveTo>
                <a:cubicBezTo>
                  <a:pt x="9003" y="12815"/>
                  <a:pt x="8329" y="12268"/>
                  <a:pt x="8056" y="11720"/>
                </a:cubicBezTo>
                <a:cubicBezTo>
                  <a:pt x="674" y="2563"/>
                  <a:pt x="674" y="2563"/>
                  <a:pt x="674" y="2563"/>
                </a:cubicBezTo>
                <a:cubicBezTo>
                  <a:pt x="417" y="2191"/>
                  <a:pt x="144" y="1271"/>
                  <a:pt x="273" y="723"/>
                </a:cubicBezTo>
                <a:cubicBezTo>
                  <a:pt x="546" y="372"/>
                  <a:pt x="818" y="0"/>
                  <a:pt x="1476" y="0"/>
                </a:cubicBezTo>
                <a:cubicBezTo>
                  <a:pt x="20140" y="0"/>
                  <a:pt x="20140" y="0"/>
                  <a:pt x="20140" y="0"/>
                </a:cubicBezTo>
                <a:cubicBezTo>
                  <a:pt x="20140" y="0"/>
                  <a:pt x="20942" y="0"/>
                  <a:pt x="21343" y="898"/>
                </a:cubicBezTo>
                <a:cubicBezTo>
                  <a:pt x="21600" y="1468"/>
                  <a:pt x="21343" y="2366"/>
                  <a:pt x="20942" y="2738"/>
                </a:cubicBezTo>
                <a:cubicBezTo>
                  <a:pt x="12886" y="12618"/>
                  <a:pt x="12886" y="12618"/>
                  <a:pt x="12886" y="12618"/>
                </a:cubicBezTo>
                <a:cubicBezTo>
                  <a:pt x="12886" y="12618"/>
                  <a:pt x="11410" y="14283"/>
                  <a:pt x="9404" y="13188"/>
                </a:cubicBezTo>
                <a:close/>
                <a:moveTo>
                  <a:pt x="1476" y="21600"/>
                </a:moveTo>
                <a:cubicBezTo>
                  <a:pt x="1476" y="21600"/>
                  <a:pt x="0" y="21425"/>
                  <a:pt x="0" y="19585"/>
                </a:cubicBezTo>
                <a:cubicBezTo>
                  <a:pt x="0" y="4929"/>
                  <a:pt x="0" y="4929"/>
                  <a:pt x="0" y="4929"/>
                </a:cubicBezTo>
                <a:cubicBezTo>
                  <a:pt x="0" y="4381"/>
                  <a:pt x="273" y="4206"/>
                  <a:pt x="674" y="4754"/>
                </a:cubicBezTo>
                <a:cubicBezTo>
                  <a:pt x="3755" y="8960"/>
                  <a:pt x="3755" y="8960"/>
                  <a:pt x="3755" y="8960"/>
                </a:cubicBezTo>
                <a:cubicBezTo>
                  <a:pt x="4172" y="9332"/>
                  <a:pt x="4301" y="10252"/>
                  <a:pt x="4028" y="10800"/>
                </a:cubicBezTo>
                <a:cubicBezTo>
                  <a:pt x="1749" y="18117"/>
                  <a:pt x="1749" y="18117"/>
                  <a:pt x="1749" y="18117"/>
                </a:cubicBezTo>
                <a:cubicBezTo>
                  <a:pt x="1621" y="18686"/>
                  <a:pt x="1749" y="18686"/>
                  <a:pt x="2022" y="18117"/>
                </a:cubicBezTo>
                <a:cubicBezTo>
                  <a:pt x="5103" y="12618"/>
                  <a:pt x="5103" y="12618"/>
                  <a:pt x="5103" y="12618"/>
                </a:cubicBezTo>
                <a:cubicBezTo>
                  <a:pt x="5504" y="12092"/>
                  <a:pt x="5905" y="12092"/>
                  <a:pt x="6307" y="12443"/>
                </a:cubicBezTo>
                <a:cubicBezTo>
                  <a:pt x="7655" y="14086"/>
                  <a:pt x="7655" y="14086"/>
                  <a:pt x="7655" y="14086"/>
                </a:cubicBezTo>
                <a:cubicBezTo>
                  <a:pt x="8056" y="14458"/>
                  <a:pt x="8730" y="15006"/>
                  <a:pt x="9131" y="15203"/>
                </a:cubicBezTo>
                <a:cubicBezTo>
                  <a:pt x="10206" y="15554"/>
                  <a:pt x="11939" y="16101"/>
                  <a:pt x="13159" y="14831"/>
                </a:cubicBezTo>
                <a:cubicBezTo>
                  <a:pt x="15165" y="12443"/>
                  <a:pt x="15165" y="12443"/>
                  <a:pt x="15165" y="12443"/>
                </a:cubicBezTo>
                <a:cubicBezTo>
                  <a:pt x="15566" y="12092"/>
                  <a:pt x="16112" y="12092"/>
                  <a:pt x="16368" y="12618"/>
                </a:cubicBezTo>
                <a:cubicBezTo>
                  <a:pt x="19722" y="18686"/>
                  <a:pt x="19722" y="18686"/>
                  <a:pt x="19722" y="18686"/>
                </a:cubicBezTo>
                <a:cubicBezTo>
                  <a:pt x="19995" y="19212"/>
                  <a:pt x="19995" y="19037"/>
                  <a:pt x="19867" y="18489"/>
                </a:cubicBezTo>
                <a:cubicBezTo>
                  <a:pt x="17588" y="10800"/>
                  <a:pt x="17588" y="10800"/>
                  <a:pt x="17588" y="10800"/>
                </a:cubicBezTo>
                <a:cubicBezTo>
                  <a:pt x="17315" y="10252"/>
                  <a:pt x="17444" y="9508"/>
                  <a:pt x="17845" y="8960"/>
                </a:cubicBezTo>
                <a:cubicBezTo>
                  <a:pt x="21070" y="4754"/>
                  <a:pt x="21070" y="4754"/>
                  <a:pt x="21070" y="4754"/>
                </a:cubicBezTo>
                <a:cubicBezTo>
                  <a:pt x="21343" y="4206"/>
                  <a:pt x="21600" y="4381"/>
                  <a:pt x="21600" y="4929"/>
                </a:cubicBezTo>
                <a:cubicBezTo>
                  <a:pt x="21600" y="19782"/>
                  <a:pt x="21600" y="19782"/>
                  <a:pt x="21600" y="19782"/>
                </a:cubicBezTo>
                <a:cubicBezTo>
                  <a:pt x="21600" y="19782"/>
                  <a:pt x="21472" y="21600"/>
                  <a:pt x="19995" y="21600"/>
                </a:cubicBezTo>
                <a:cubicBezTo>
                  <a:pt x="1476" y="21600"/>
                  <a:pt x="1476" y="21600"/>
                  <a:pt x="1476" y="21600"/>
                </a:cubicBezTo>
                <a:close/>
              </a:path>
            </a:pathLst>
          </a:custGeom>
          <a:solidFill>
            <a:srgbClr val="1F74AD"/>
          </a:solidFill>
          <a:ln w="12700">
            <a:miter lim="400000"/>
          </a:ln>
        </p:spPr>
        <p:txBody>
          <a:bodyPr lIns="45719" rIns="45719"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sz="1000"/>
            </a:pPr>
            <a:endParaRPr kumimoji="0" sz="1000" b="0" i="0" u="none" strike="noStrike" kern="1200" cap="none" spc="0" normalizeH="0" baseline="0" noProof="0">
              <a:ln>
                <a:noFill/>
              </a:ln>
              <a:solidFill>
                <a:srgbClr val="000000"/>
              </a:solidFill>
              <a:effectLst/>
              <a:uLnTx/>
              <a:uFillTx/>
              <a:latin typeface="微软雅黑" panose="020b0503020204020204" charset="-122"/>
              <a:ea typeface="微软雅黑"/>
            </a:endParaRPr>
          </a:p>
        </p:txBody>
      </p:sp>
      <p:sp>
        <p:nvSpPr>
          <p:cNvPr id="1048736" name="圆角矩形 57"/>
          <p:cNvSpPr/>
          <p:nvPr>
            <p:custDataLst>
              <p:tags r:id="rId12"/>
            </p:custDataLst>
          </p:nvPr>
        </p:nvSpPr>
        <p:spPr>
          <a:xfrm>
            <a:off x="3378186" y="4968942"/>
            <a:ext cx="561710" cy="402947"/>
          </a:xfrm>
          <a:prstGeom prst="roundRect">
            <a:avLst/>
          </a:prstGeom>
          <a:solidFill>
            <a:srgbClr val="69A35B"/>
          </a:solidFill>
          <a:ln>
            <a:noFill/>
          </a:ln>
        </p:spPr>
        <p:style>
          <a:lnRef idx="2">
            <a:srgbClr val="1F74AD">
              <a:shade val="50000"/>
            </a:srgbClr>
          </a:lnRef>
          <a:fillRef idx="1">
            <a:srgbClr val="1F74AD"/>
          </a:fillRef>
          <a:effectRef idx="0">
            <a:srgbClr val="1F74AD"/>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微软雅黑" panose="020b0503020204020204" charset="-122"/>
              <a:ea typeface="微软雅黑"/>
            </a:endParaRPr>
          </a:p>
        </p:txBody>
      </p:sp>
      <p:sp>
        <p:nvSpPr>
          <p:cNvPr id="1048737" name="Shape 11125"/>
          <p:cNvSpPr/>
          <p:nvPr>
            <p:custDataLst>
              <p:tags r:id="rId13"/>
            </p:custDataLst>
          </p:nvPr>
        </p:nvSpPr>
        <p:spPr>
          <a:xfrm>
            <a:off x="3510271" y="5076828"/>
            <a:ext cx="126067" cy="94220"/>
          </a:xfrm>
          <a:custGeom>
            <a:cxnLst>
              <a:cxn ang="0">
                <a:pos x="wd2" y="hd2"/>
              </a:cxn>
              <a:cxn ang="5400000">
                <a:pos x="wd2" y="hd2"/>
              </a:cxn>
              <a:cxn ang="10800000">
                <a:pos x="wd2" y="hd2"/>
              </a:cxn>
              <a:cxn ang="16200000">
                <a:pos x="wd2" y="hd2"/>
              </a:cxn>
            </a:cxnLst>
            <a:rect l="0" t="0" r="r" b="b"/>
            <a:pathLst>
              <a:path w="21600" h="21600" extrusionOk="0">
                <a:moveTo>
                  <a:pt x="0" y="1386"/>
                </a:moveTo>
                <a:lnTo>
                  <a:pt x="0" y="9715"/>
                </a:lnTo>
                <a:cubicBezTo>
                  <a:pt x="0" y="10494"/>
                  <a:pt x="446" y="11102"/>
                  <a:pt x="1036" y="11102"/>
                </a:cubicBezTo>
                <a:lnTo>
                  <a:pt x="8298" y="11102"/>
                </a:lnTo>
                <a:cubicBezTo>
                  <a:pt x="13203" y="11102"/>
                  <a:pt x="15275" y="16350"/>
                  <a:pt x="17157" y="21600"/>
                </a:cubicBezTo>
                <a:cubicBezTo>
                  <a:pt x="18455" y="17522"/>
                  <a:pt x="19783" y="13486"/>
                  <a:pt x="21600" y="9759"/>
                </a:cubicBezTo>
                <a:cubicBezTo>
                  <a:pt x="18327" y="3601"/>
                  <a:pt x="14075" y="0"/>
                  <a:pt x="8298" y="0"/>
                </a:cubicBezTo>
                <a:lnTo>
                  <a:pt x="1036" y="0"/>
                </a:lnTo>
                <a:cubicBezTo>
                  <a:pt x="446" y="0"/>
                  <a:pt x="0" y="610"/>
                  <a:pt x="0" y="1386"/>
                </a:cubicBezTo>
                <a:close/>
              </a:path>
            </a:pathLst>
          </a:custGeom>
          <a:solidFill>
            <a:sysClr val="window" lastClr="FFFFFF"/>
          </a:solidFill>
          <a:ln w="12700">
            <a:miter lim="400000"/>
          </a:ln>
        </p:spPr>
        <p:txBody>
          <a:bodyPr lIns="19050" tIns="19050" rIns="19050" bIns="1905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228600" rtl="0" eaLnBrk="1" fontAlgn="auto" latinLnBrk="0" hangingPunct="1">
              <a:lnSpc>
                <a:spcPct val="100000"/>
              </a:lnSpc>
              <a:spcBef>
                <a:spcPct val="0"/>
              </a:spcBef>
              <a:spcAft>
                <a:spcPct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微软雅黑" panose="020b0503020204020204" charset="-122"/>
              <a:ea typeface="微软雅黑"/>
              <a:sym typeface="Gill Sans"/>
            </a:endParaRPr>
          </a:p>
        </p:txBody>
      </p:sp>
      <p:sp>
        <p:nvSpPr>
          <p:cNvPr id="1048738" name="Shape 11126"/>
          <p:cNvSpPr/>
          <p:nvPr>
            <p:custDataLst>
              <p:tags r:id="rId14"/>
            </p:custDataLst>
          </p:nvPr>
        </p:nvSpPr>
        <p:spPr>
          <a:xfrm>
            <a:off x="3495759" y="5031725"/>
            <a:ext cx="339250" cy="260322"/>
          </a:xfrm>
          <a:custGeom>
            <a:cxnLst>
              <a:cxn ang="0">
                <a:pos x="wd2" y="hd2"/>
              </a:cxn>
              <a:cxn ang="5400000">
                <a:pos x="wd2" y="hd2"/>
              </a:cxn>
              <a:cxn ang="10800000">
                <a:pos x="wd2" y="hd2"/>
              </a:cxn>
              <a:cxn ang="16200000">
                <a:pos x="wd2" y="hd2"/>
              </a:cxn>
            </a:cxnLst>
            <a:rect l="0" t="0" r="r" b="b"/>
            <a:pathLst>
              <a:path w="21600" h="21600" extrusionOk="0">
                <a:moveTo>
                  <a:pt x="21492" y="5165"/>
                </a:moveTo>
                <a:lnTo>
                  <a:pt x="17646" y="157"/>
                </a:lnTo>
                <a:cubicBezTo>
                  <a:pt x="17562" y="63"/>
                  <a:pt x="17467" y="0"/>
                  <a:pt x="17359" y="0"/>
                </a:cubicBezTo>
                <a:cubicBezTo>
                  <a:pt x="17140" y="0"/>
                  <a:pt x="16971" y="220"/>
                  <a:pt x="16971" y="502"/>
                </a:cubicBezTo>
                <a:lnTo>
                  <a:pt x="16971" y="3517"/>
                </a:lnTo>
                <a:lnTo>
                  <a:pt x="13885" y="3517"/>
                </a:lnTo>
                <a:cubicBezTo>
                  <a:pt x="9968" y="3517"/>
                  <a:pt x="8401" y="7723"/>
                  <a:pt x="7064" y="11774"/>
                </a:cubicBezTo>
                <a:cubicBezTo>
                  <a:pt x="6773" y="12670"/>
                  <a:pt x="6473" y="13578"/>
                  <a:pt x="6122" y="14458"/>
                </a:cubicBezTo>
                <a:cubicBezTo>
                  <a:pt x="5447" y="16155"/>
                  <a:pt x="4687" y="17584"/>
                  <a:pt x="3083" y="17584"/>
                </a:cubicBezTo>
                <a:lnTo>
                  <a:pt x="385" y="17584"/>
                </a:lnTo>
                <a:cubicBezTo>
                  <a:pt x="166" y="17584"/>
                  <a:pt x="0" y="17802"/>
                  <a:pt x="0" y="18085"/>
                </a:cubicBezTo>
                <a:lnTo>
                  <a:pt x="0" y="21099"/>
                </a:lnTo>
                <a:cubicBezTo>
                  <a:pt x="0" y="21381"/>
                  <a:pt x="166" y="21600"/>
                  <a:pt x="385" y="21600"/>
                </a:cubicBezTo>
                <a:lnTo>
                  <a:pt x="3083" y="21600"/>
                </a:lnTo>
                <a:cubicBezTo>
                  <a:pt x="7003" y="21600"/>
                  <a:pt x="8570" y="17393"/>
                  <a:pt x="9907" y="13343"/>
                </a:cubicBezTo>
                <a:cubicBezTo>
                  <a:pt x="10197" y="12449"/>
                  <a:pt x="10498" y="11537"/>
                  <a:pt x="10849" y="10659"/>
                </a:cubicBezTo>
                <a:cubicBezTo>
                  <a:pt x="11521" y="8963"/>
                  <a:pt x="12281" y="7535"/>
                  <a:pt x="13885" y="7535"/>
                </a:cubicBezTo>
                <a:lnTo>
                  <a:pt x="16971" y="7535"/>
                </a:lnTo>
                <a:lnTo>
                  <a:pt x="16971" y="10550"/>
                </a:lnTo>
                <a:cubicBezTo>
                  <a:pt x="16971" y="10832"/>
                  <a:pt x="17153" y="11052"/>
                  <a:pt x="17359" y="11052"/>
                </a:cubicBezTo>
                <a:cubicBezTo>
                  <a:pt x="17454" y="11052"/>
                  <a:pt x="17562" y="11004"/>
                  <a:pt x="17636" y="10910"/>
                </a:cubicBezTo>
                <a:lnTo>
                  <a:pt x="21492" y="5888"/>
                </a:lnTo>
                <a:cubicBezTo>
                  <a:pt x="21564" y="5793"/>
                  <a:pt x="21600" y="5651"/>
                  <a:pt x="21600" y="5526"/>
                </a:cubicBezTo>
                <a:cubicBezTo>
                  <a:pt x="21600" y="5400"/>
                  <a:pt x="21564" y="5260"/>
                  <a:pt x="21492" y="5165"/>
                </a:cubicBezTo>
                <a:close/>
              </a:path>
            </a:pathLst>
          </a:custGeom>
          <a:solidFill>
            <a:sysClr val="window" lastClr="FFFFFF"/>
          </a:solidFill>
          <a:ln w="12700">
            <a:miter lim="400000"/>
          </a:ln>
        </p:spPr>
        <p:txBody>
          <a:bodyPr lIns="19050" tIns="19050" rIns="19050" bIns="1905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228600" rtl="0" eaLnBrk="1" fontAlgn="auto" latinLnBrk="0" hangingPunct="1">
              <a:lnSpc>
                <a:spcPct val="100000"/>
              </a:lnSpc>
              <a:spcBef>
                <a:spcPct val="0"/>
              </a:spcBef>
              <a:spcAft>
                <a:spcPct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微软雅黑" panose="020b0503020204020204" charset="-122"/>
              <a:ea typeface="微软雅黑"/>
              <a:sym typeface="Gill Sans"/>
            </a:endParaRPr>
          </a:p>
        </p:txBody>
      </p:sp>
      <p:sp>
        <p:nvSpPr>
          <p:cNvPr id="1048739" name="Shape 11127"/>
          <p:cNvSpPr/>
          <p:nvPr>
            <p:custDataLst>
              <p:tags r:id="rId15"/>
            </p:custDataLst>
          </p:nvPr>
        </p:nvSpPr>
        <p:spPr>
          <a:xfrm>
            <a:off x="3626991" y="5182084"/>
            <a:ext cx="198608" cy="136586"/>
          </a:xfrm>
          <a:custGeom>
            <a:cxnLst>
              <a:cxn ang="0">
                <a:pos x="wd2" y="hd2"/>
              </a:cxn>
              <a:cxn ang="5400000">
                <a:pos x="wd2" y="hd2"/>
              </a:cxn>
              <a:cxn ang="10800000">
                <a:pos x="wd2" y="hd2"/>
              </a:cxn>
              <a:cxn ang="16200000">
                <a:pos x="wd2" y="hd2"/>
              </a:cxn>
            </a:cxnLst>
            <a:rect l="0" t="0" r="r" b="b"/>
            <a:pathLst>
              <a:path w="21600" h="21600" extrusionOk="0">
                <a:moveTo>
                  <a:pt x="21600" y="11072"/>
                </a:moveTo>
                <a:cubicBezTo>
                  <a:pt x="21600" y="10829"/>
                  <a:pt x="21538" y="10562"/>
                  <a:pt x="21416" y="10382"/>
                </a:cubicBezTo>
                <a:lnTo>
                  <a:pt x="14847" y="837"/>
                </a:lnTo>
                <a:cubicBezTo>
                  <a:pt x="14702" y="660"/>
                  <a:pt x="14540" y="539"/>
                  <a:pt x="14355" y="539"/>
                </a:cubicBezTo>
                <a:cubicBezTo>
                  <a:pt x="13981" y="539"/>
                  <a:pt x="13693" y="958"/>
                  <a:pt x="13693" y="1495"/>
                </a:cubicBezTo>
                <a:lnTo>
                  <a:pt x="13693" y="7243"/>
                </a:lnTo>
                <a:lnTo>
                  <a:pt x="8421" y="7243"/>
                </a:lnTo>
                <a:cubicBezTo>
                  <a:pt x="5313" y="7243"/>
                  <a:pt x="3997" y="3623"/>
                  <a:pt x="2803" y="0"/>
                </a:cubicBezTo>
                <a:cubicBezTo>
                  <a:pt x="1979" y="2812"/>
                  <a:pt x="1136" y="5595"/>
                  <a:pt x="0" y="8166"/>
                </a:cubicBezTo>
                <a:cubicBezTo>
                  <a:pt x="3813" y="15945"/>
                  <a:pt x="7579" y="14897"/>
                  <a:pt x="13693" y="14897"/>
                </a:cubicBezTo>
                <a:lnTo>
                  <a:pt x="13693" y="20647"/>
                </a:lnTo>
                <a:cubicBezTo>
                  <a:pt x="13693" y="21152"/>
                  <a:pt x="14004" y="21600"/>
                  <a:pt x="14355" y="21600"/>
                </a:cubicBezTo>
                <a:cubicBezTo>
                  <a:pt x="14517" y="21600"/>
                  <a:pt x="14702" y="21512"/>
                  <a:pt x="14828" y="21333"/>
                </a:cubicBezTo>
                <a:lnTo>
                  <a:pt x="21416" y="11758"/>
                </a:lnTo>
                <a:cubicBezTo>
                  <a:pt x="21538" y="11578"/>
                  <a:pt x="21600" y="11311"/>
                  <a:pt x="21600" y="11072"/>
                </a:cubicBezTo>
                <a:close/>
              </a:path>
            </a:pathLst>
          </a:custGeom>
          <a:solidFill>
            <a:sysClr val="window" lastClr="FFFFFF"/>
          </a:solidFill>
          <a:ln w="12700">
            <a:miter lim="400000"/>
          </a:ln>
        </p:spPr>
        <p:txBody>
          <a:bodyPr lIns="19050" tIns="19050" rIns="19050" bIns="1905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228600" rtl="0" eaLnBrk="1" fontAlgn="auto" latinLnBrk="0" hangingPunct="1">
              <a:lnSpc>
                <a:spcPct val="100000"/>
              </a:lnSpc>
              <a:spcBef>
                <a:spcPct val="0"/>
              </a:spcBef>
              <a:spcAft>
                <a:spcPct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微软雅黑" panose="020b0503020204020204" charset="-122"/>
              <a:ea typeface="微软雅黑"/>
              <a:sym typeface="Gill Sans"/>
            </a:endParaRPr>
          </a:p>
        </p:txBody>
      </p:sp>
      <p:sp>
        <p:nvSpPr>
          <p:cNvPr id="1048740" name="线条"/>
          <p:cNvSpPr/>
          <p:nvPr>
            <p:custDataLst>
              <p:tags r:id="rId16"/>
            </p:custDataLst>
          </p:nvPr>
        </p:nvSpPr>
        <p:spPr>
          <a:xfrm>
            <a:off x="4052234" y="2674416"/>
            <a:ext cx="803997" cy="1"/>
          </a:xfrm>
          <a:prstGeom prst="line">
            <a:avLst/>
          </a:prstGeom>
          <a:ln w="12700">
            <a:solidFill>
              <a:srgbClr val="ADB9CA"/>
            </a:solidFill>
            <a:prstDash val="sysDash"/>
            <a:miter/>
            <a:headEnd type="oval"/>
            <a:tailEnd type="oval"/>
          </a:ln>
        </p:spPr>
        <p:txBody>
          <a:bodyPr lIns="45719" rIns="4571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sz="1800" b="0" i="0" u="none" strike="noStrike" kern="1200" cap="none" spc="0" normalizeH="0" baseline="0" noProof="0">
              <a:ln>
                <a:noFill/>
              </a:ln>
              <a:solidFill>
                <a:srgbClr val="000000"/>
              </a:solidFill>
              <a:effectLst/>
              <a:uLnTx/>
              <a:uFillTx/>
              <a:latin typeface="微软雅黑" panose="020b0503020204020204" charset="-122"/>
              <a:ea typeface="微软雅黑"/>
            </a:endParaRPr>
          </a:p>
        </p:txBody>
      </p:sp>
      <p:sp>
        <p:nvSpPr>
          <p:cNvPr id="1048741" name="线条"/>
          <p:cNvSpPr/>
          <p:nvPr>
            <p:custDataLst>
              <p:tags r:id="rId17"/>
            </p:custDataLst>
          </p:nvPr>
        </p:nvSpPr>
        <p:spPr>
          <a:xfrm>
            <a:off x="4052234" y="5151813"/>
            <a:ext cx="803997" cy="1"/>
          </a:xfrm>
          <a:prstGeom prst="line">
            <a:avLst/>
          </a:prstGeom>
          <a:ln w="12700">
            <a:solidFill>
              <a:srgbClr val="ADB9CA"/>
            </a:solidFill>
            <a:prstDash val="sysDash"/>
            <a:miter/>
            <a:headEnd type="oval"/>
            <a:tailEnd type="oval"/>
          </a:ln>
        </p:spPr>
        <p:txBody>
          <a:bodyPr lIns="45719" rIns="4571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sz="1800" b="0" i="0" u="none" strike="noStrike" kern="1200" cap="none" spc="0" normalizeH="0" baseline="0" noProof="0">
              <a:ln>
                <a:noFill/>
              </a:ln>
              <a:solidFill>
                <a:srgbClr val="000000"/>
              </a:solidFill>
              <a:effectLst/>
              <a:uLnTx/>
              <a:uFillTx/>
              <a:latin typeface="微软雅黑" panose="020b0503020204020204" charset="-122"/>
              <a:ea typeface="微软雅黑"/>
            </a:endParaRPr>
          </a:p>
        </p:txBody>
      </p:sp>
      <p:sp>
        <p:nvSpPr>
          <p:cNvPr id="1048742" name="线条"/>
          <p:cNvSpPr/>
          <p:nvPr>
            <p:custDataLst>
              <p:tags r:id="rId18"/>
            </p:custDataLst>
          </p:nvPr>
        </p:nvSpPr>
        <p:spPr>
          <a:xfrm>
            <a:off x="7602184" y="2674416"/>
            <a:ext cx="803996" cy="1"/>
          </a:xfrm>
          <a:prstGeom prst="line">
            <a:avLst/>
          </a:prstGeom>
          <a:ln w="12700">
            <a:solidFill>
              <a:srgbClr val="ADB9CA"/>
            </a:solidFill>
            <a:prstDash val="sysDash"/>
            <a:miter/>
            <a:headEnd type="oval"/>
            <a:tailEnd type="oval"/>
          </a:ln>
        </p:spPr>
        <p:txBody>
          <a:bodyPr lIns="45719" rIns="4571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sz="1800" b="0" i="0" u="none" strike="noStrike" kern="1200" cap="none" spc="0" normalizeH="0" baseline="0" noProof="0">
              <a:ln>
                <a:noFill/>
              </a:ln>
              <a:solidFill>
                <a:srgbClr val="000000"/>
              </a:solidFill>
              <a:effectLst/>
              <a:uLnTx/>
              <a:uFillTx/>
              <a:latin typeface="微软雅黑" panose="020b0503020204020204" charset="-122"/>
              <a:ea typeface="微软雅黑"/>
            </a:endParaRPr>
          </a:p>
        </p:txBody>
      </p:sp>
      <p:sp>
        <p:nvSpPr>
          <p:cNvPr id="1048743" name="线条"/>
          <p:cNvSpPr/>
          <p:nvPr>
            <p:custDataLst>
              <p:tags r:id="rId19"/>
            </p:custDataLst>
          </p:nvPr>
        </p:nvSpPr>
        <p:spPr>
          <a:xfrm>
            <a:off x="7602184" y="5151813"/>
            <a:ext cx="803996" cy="1"/>
          </a:xfrm>
          <a:prstGeom prst="line">
            <a:avLst/>
          </a:prstGeom>
          <a:ln w="12700">
            <a:solidFill>
              <a:srgbClr val="ADB9CA"/>
            </a:solidFill>
            <a:prstDash val="sysDash"/>
            <a:miter/>
            <a:headEnd type="oval"/>
            <a:tailEnd type="oval"/>
          </a:ln>
        </p:spPr>
        <p:txBody>
          <a:bodyPr lIns="45719" rIns="4571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sz="1800" b="0" i="0" u="none" strike="noStrike" kern="1200" cap="none" spc="0" normalizeH="0" baseline="0" noProof="0">
              <a:ln>
                <a:noFill/>
              </a:ln>
              <a:solidFill>
                <a:srgbClr val="000000"/>
              </a:solidFill>
              <a:effectLst/>
              <a:uLnTx/>
              <a:uFillTx/>
              <a:latin typeface="微软雅黑" panose="020b0503020204020204" charset="-122"/>
              <a:ea typeface="微软雅黑"/>
            </a:endParaRPr>
          </a:p>
        </p:txBody>
      </p:sp>
      <p:sp>
        <p:nvSpPr>
          <p:cNvPr id="1048744" name="文本框 90"/>
          <p:cNvSpPr txBox="1"/>
          <p:nvPr>
            <p:custDataLst>
              <p:tags r:id="rId20"/>
            </p:custDataLst>
          </p:nvPr>
        </p:nvSpPr>
        <p:spPr>
          <a:xfrm>
            <a:off x="4856230" y="3206653"/>
            <a:ext cx="494294"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en-US" altLang="zh-CN" sz="2800" b="1" i="0" u="none" strike="noStrike" kern="1200" cap="none" spc="0" normalizeH="0" baseline="0" noProof="0">
                <a:ln>
                  <a:noFill/>
                </a:ln>
                <a:solidFill>
                  <a:sysClr val="window" lastClr="FFFFFF"/>
                </a:solidFill>
                <a:effectLst/>
                <a:uLnTx/>
                <a:uFillTx/>
                <a:latin typeface="微软雅黑" panose="020b0503020204020204" charset="-122"/>
                <a:ea typeface="微软雅黑"/>
              </a:rPr>
              <a:t>1</a:t>
            </a:r>
            <a:endParaRPr kumimoji="0" lang="zh-CN" altLang="en-US" sz="2800" b="1" i="0" u="none" strike="noStrike" kern="1200" cap="none" spc="0" normalizeH="0" baseline="0" noProof="0">
              <a:ln>
                <a:noFill/>
              </a:ln>
              <a:solidFill>
                <a:sysClr val="window" lastClr="FFFFFF"/>
              </a:solidFill>
              <a:effectLst/>
              <a:uLnTx/>
              <a:uFillTx/>
              <a:latin typeface="微软雅黑" panose="020b0503020204020204" charset="-122"/>
              <a:ea typeface="微软雅黑"/>
            </a:endParaRPr>
          </a:p>
        </p:txBody>
      </p:sp>
      <p:sp>
        <p:nvSpPr>
          <p:cNvPr id="1048745" name="文本框 91"/>
          <p:cNvSpPr txBox="1"/>
          <p:nvPr>
            <p:custDataLst>
              <p:tags r:id="rId21"/>
            </p:custDataLst>
          </p:nvPr>
        </p:nvSpPr>
        <p:spPr>
          <a:xfrm>
            <a:off x="6541549" y="2455676"/>
            <a:ext cx="494294"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lang="en-US" altLang="zh-CN" sz="2800" b="1">
                <a:solidFill>
                  <a:sysClr val="window" lastClr="FFFFFF"/>
                </a:solidFill>
                <a:latin typeface="微软雅黑" panose="020b0503020204020204" charset="-122"/>
                <a:ea typeface="微软雅黑"/>
              </a:rPr>
              <a:t>2</a:t>
            </a:r>
            <a:endParaRPr kumimoji="0" lang="zh-CN" altLang="en-US" sz="2800" b="1" i="0" u="none" strike="noStrike" kern="1200" cap="none" spc="0" normalizeH="0" baseline="0" noProof="0">
              <a:ln>
                <a:noFill/>
              </a:ln>
              <a:solidFill>
                <a:sysClr val="window" lastClr="FFFFFF"/>
              </a:solidFill>
              <a:effectLst/>
              <a:uLnTx/>
              <a:uFillTx/>
              <a:latin typeface="微软雅黑" panose="020b0503020204020204" charset="-122"/>
              <a:ea typeface="微软雅黑"/>
            </a:endParaRPr>
          </a:p>
        </p:txBody>
      </p:sp>
      <p:sp>
        <p:nvSpPr>
          <p:cNvPr id="1048746" name="文本框 92"/>
          <p:cNvSpPr txBox="1"/>
          <p:nvPr>
            <p:custDataLst>
              <p:tags r:id="rId22"/>
            </p:custDataLst>
          </p:nvPr>
        </p:nvSpPr>
        <p:spPr>
          <a:xfrm>
            <a:off x="7222045" y="4108481"/>
            <a:ext cx="494294"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en-US" altLang="zh-CN" sz="2800" b="1" i="0" u="none" strike="noStrike" kern="1200" cap="none" spc="0" normalizeH="0" baseline="0" noProof="0">
                <a:ln>
                  <a:noFill/>
                </a:ln>
                <a:solidFill>
                  <a:sysClr val="window" lastClr="FFFFFF"/>
                </a:solidFill>
                <a:effectLst/>
                <a:uLnTx/>
                <a:uFillTx/>
                <a:latin typeface="微软雅黑" panose="020b0503020204020204" charset="-122"/>
                <a:ea typeface="微软雅黑"/>
              </a:rPr>
              <a:t>3</a:t>
            </a:r>
            <a:endParaRPr kumimoji="0" lang="zh-CN" altLang="en-US" sz="2800" b="1" i="0" u="none" strike="noStrike" kern="1200" cap="none" spc="0" normalizeH="0" baseline="0" noProof="0">
              <a:ln>
                <a:noFill/>
              </a:ln>
              <a:solidFill>
                <a:sysClr val="window" lastClr="FFFFFF"/>
              </a:solidFill>
              <a:effectLst/>
              <a:uLnTx/>
              <a:uFillTx/>
              <a:latin typeface="微软雅黑" panose="020b0503020204020204" charset="-122"/>
              <a:ea typeface="微软雅黑"/>
            </a:endParaRPr>
          </a:p>
        </p:txBody>
      </p:sp>
      <p:sp>
        <p:nvSpPr>
          <p:cNvPr id="1048747" name="文本框 93"/>
          <p:cNvSpPr txBox="1"/>
          <p:nvPr>
            <p:custDataLst>
              <p:tags r:id="rId23"/>
            </p:custDataLst>
          </p:nvPr>
        </p:nvSpPr>
        <p:spPr>
          <a:xfrm>
            <a:off x="5603744" y="4835239"/>
            <a:ext cx="494294"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en-US" altLang="zh-CN" sz="2800" b="1" i="0" u="none" strike="noStrike" kern="1200" cap="none" spc="0" normalizeH="0" baseline="0" noProof="0">
                <a:ln>
                  <a:noFill/>
                </a:ln>
                <a:solidFill>
                  <a:sysClr val="window" lastClr="FFFFFF"/>
                </a:solidFill>
                <a:effectLst/>
                <a:uLnTx/>
                <a:uFillTx/>
                <a:latin typeface="微软雅黑" panose="020b0503020204020204" charset="-122"/>
                <a:ea typeface="微软雅黑"/>
              </a:rPr>
              <a:t>4</a:t>
            </a:r>
            <a:endParaRPr kumimoji="0" lang="zh-CN" altLang="en-US" sz="2800" b="1" i="0" u="none" strike="noStrike" kern="1200" cap="none" spc="0" normalizeH="0" baseline="0" noProof="0">
              <a:ln>
                <a:noFill/>
              </a:ln>
              <a:solidFill>
                <a:sysClr val="window" lastClr="FFFFFF"/>
              </a:solidFill>
              <a:effectLst/>
              <a:uLnTx/>
              <a:uFillTx/>
              <a:latin typeface="微软雅黑" panose="020b0503020204020204" charset="-122"/>
              <a:ea typeface="微软雅黑"/>
            </a:endParaRPr>
          </a:p>
        </p:txBody>
      </p:sp>
      <p:sp>
        <p:nvSpPr>
          <p:cNvPr id="1048748" name="文本框 20"/>
          <p:cNvSpPr txBox="1"/>
          <p:nvPr>
            <p:custDataLst>
              <p:tags r:id="rId24"/>
            </p:custDataLst>
          </p:nvPr>
        </p:nvSpPr>
        <p:spPr>
          <a:xfrm>
            <a:off x="170180" y="2040255"/>
            <a:ext cx="3040380" cy="1924050"/>
          </a:xfrm>
          <a:prstGeom prst="rect">
            <a:avLst/>
          </a:prstGeom>
          <a:noFill/>
        </p:spPr>
        <p:txBody>
          <a:bodyPr wrap="square" lIns="90000" tIns="0" rIns="90000" bIns="46800">
            <a:noAutofit/>
          </a:bodyPr>
          <a:lstStyle>
            <a:defPPr>
              <a:defRPr lang="zh-CN"/>
            </a:defPPr>
            <a:lvl1pPr marL="0" algn="l" defTabSz="913765" rtl="0" eaLnBrk="1" latinLnBrk="0" hangingPunct="1">
              <a:defRPr sz="1800" kern="1200">
                <a:solidFill>
                  <a:srgbClr val="000000"/>
                </a:solidFill>
                <a:latin typeface="+mn-lt"/>
                <a:ea typeface="+mn-ea"/>
                <a:cs typeface="+mn-cs"/>
              </a:defRPr>
            </a:lvl1pPr>
            <a:lvl2pPr marL="457200" algn="l" defTabSz="913765" rtl="0" eaLnBrk="1" latinLnBrk="0" hangingPunct="1">
              <a:defRPr sz="1800" kern="1200">
                <a:solidFill>
                  <a:srgbClr val="000000"/>
                </a:solidFill>
                <a:latin typeface="+mn-lt"/>
                <a:ea typeface="+mn-ea"/>
                <a:cs typeface="+mn-cs"/>
              </a:defRPr>
            </a:lvl2pPr>
            <a:lvl3pPr marL="914400" algn="l" defTabSz="913765" rtl="0" eaLnBrk="1" latinLnBrk="0" hangingPunct="1">
              <a:defRPr sz="1800" kern="1200">
                <a:solidFill>
                  <a:srgbClr val="000000"/>
                </a:solidFill>
                <a:latin typeface="+mn-lt"/>
                <a:ea typeface="+mn-ea"/>
                <a:cs typeface="+mn-cs"/>
              </a:defRPr>
            </a:lvl3pPr>
            <a:lvl4pPr marL="1371600" algn="l" defTabSz="913765" rtl="0" eaLnBrk="1" latinLnBrk="0" hangingPunct="1">
              <a:defRPr sz="1800" kern="1200">
                <a:solidFill>
                  <a:srgbClr val="000000"/>
                </a:solidFill>
                <a:latin typeface="+mn-lt"/>
                <a:ea typeface="+mn-ea"/>
                <a:cs typeface="+mn-cs"/>
              </a:defRPr>
            </a:lvl4pPr>
            <a:lvl5pPr marL="1828800" algn="l" defTabSz="913765" rtl="0" eaLnBrk="1" latinLnBrk="0" hangingPunct="1">
              <a:defRPr sz="1800" kern="1200">
                <a:solidFill>
                  <a:srgbClr val="000000"/>
                </a:solidFill>
                <a:latin typeface="+mn-lt"/>
                <a:ea typeface="+mn-ea"/>
                <a:cs typeface="+mn-cs"/>
              </a:defRPr>
            </a:lvl5pPr>
            <a:lvl6pPr marL="2286000" algn="l" defTabSz="913765" rtl="0" eaLnBrk="1" latinLnBrk="0" hangingPunct="1">
              <a:defRPr sz="1800" kern="1200">
                <a:solidFill>
                  <a:srgbClr val="000000"/>
                </a:solidFill>
                <a:latin typeface="+mn-lt"/>
                <a:ea typeface="+mn-ea"/>
                <a:cs typeface="+mn-cs"/>
              </a:defRPr>
            </a:lvl6pPr>
            <a:lvl7pPr marL="2743200" algn="l" defTabSz="913765" rtl="0" eaLnBrk="1" latinLnBrk="0" hangingPunct="1">
              <a:defRPr sz="1800" kern="1200">
                <a:solidFill>
                  <a:srgbClr val="000000"/>
                </a:solidFill>
                <a:latin typeface="+mn-lt"/>
                <a:ea typeface="+mn-ea"/>
                <a:cs typeface="+mn-cs"/>
              </a:defRPr>
            </a:lvl7pPr>
            <a:lvl8pPr marL="3200400" algn="l" defTabSz="913765" rtl="0" eaLnBrk="1" latinLnBrk="0" hangingPunct="1">
              <a:defRPr sz="1800" kern="1200">
                <a:solidFill>
                  <a:srgbClr val="000000"/>
                </a:solidFill>
                <a:latin typeface="+mn-lt"/>
                <a:ea typeface="+mn-ea"/>
                <a:cs typeface="+mn-cs"/>
              </a:defRPr>
            </a:lvl8pPr>
            <a:lvl9pPr marL="3657600" algn="l" defTabSz="913765" rtl="0" eaLnBrk="1" latinLnBrk="0" hangingPunct="1">
              <a:defRPr sz="1800" kern="1200">
                <a:solidFill>
                  <a:srgbClr val="000000"/>
                </a:solidFill>
                <a:latin typeface="+mn-lt"/>
                <a:ea typeface="+mn-ea"/>
                <a:cs typeface="+mn-cs"/>
              </a:defRPr>
            </a:lvl9pPr>
          </a:lstStyle>
          <a:p>
            <a:pPr algn="l">
              <a:lnSpc>
                <a:spcPct val="120000"/>
              </a:lnSpc>
            </a:pPr>
            <a:r>
              <a:rPr lang="zh-CN" altLang="en-US" sz="1300" spc="150">
                <a:latin typeface="微软雅黑" panose="020b0503020204020204" charset="-122"/>
                <a:ea typeface="微软雅黑"/>
              </a:rPr>
              <a:t>多邻国与向企业投放翻译服务。</a:t>
            </a:r>
            <a:r>
              <a:rPr lang="zh-CN" altLang="en-US" sz="1300">
                <a:sym typeface="+mn-ea"/>
              </a:rPr>
              <a:t>通过企业的支持和资源，多邻国可以更好地扩大规模、提高运营效率和市场竞争力，在世界范围内提供优质的在线语言学习服务。同时，企业也可以通过这种方式获得更多的投资和品牌影响力，并构建自身的社会责任形象。</a:t>
            </a:r>
            <a:endParaRPr lang="zh-CN" altLang="en-US" sz="1300"/>
          </a:p>
          <a:p>
            <a:pPr algn="l">
              <a:lnSpc>
                <a:spcPct val="120000"/>
              </a:lnSpc>
            </a:pPr>
            <a:endParaRPr lang="zh-CN" altLang="en-US" sz="1000" spc="150">
              <a:latin typeface="微软雅黑" panose="020b0503020204020204" charset="-122"/>
              <a:ea typeface="微软雅黑"/>
            </a:endParaRPr>
          </a:p>
        </p:txBody>
      </p:sp>
      <p:sp>
        <p:nvSpPr>
          <p:cNvPr id="1048749" name="文本框 25"/>
          <p:cNvSpPr txBox="1"/>
          <p:nvPr>
            <p:custDataLst>
              <p:tags r:id="rId25"/>
            </p:custDataLst>
          </p:nvPr>
        </p:nvSpPr>
        <p:spPr>
          <a:xfrm>
            <a:off x="146050" y="4467860"/>
            <a:ext cx="3120390" cy="1042035"/>
          </a:xfrm>
          <a:prstGeom prst="rect">
            <a:avLst/>
          </a:prstGeom>
          <a:noFill/>
        </p:spPr>
        <p:txBody>
          <a:bodyPr wrap="square" lIns="90000" tIns="0" rIns="90000" bIns="46800">
            <a:noAutofit/>
          </a:bodyPr>
          <a:lstStyle>
            <a:defPPr>
              <a:defRPr lang="zh-CN"/>
            </a:defPPr>
            <a:lvl1pPr marL="0" algn="l" defTabSz="913765" rtl="0" eaLnBrk="1" latinLnBrk="0" hangingPunct="1">
              <a:defRPr sz="1800" kern="1200">
                <a:solidFill>
                  <a:srgbClr val="000000"/>
                </a:solidFill>
                <a:latin typeface="+mn-lt"/>
                <a:ea typeface="+mn-ea"/>
                <a:cs typeface="+mn-cs"/>
              </a:defRPr>
            </a:lvl1pPr>
            <a:lvl2pPr marL="457200" algn="l" defTabSz="913765" rtl="0" eaLnBrk="1" latinLnBrk="0" hangingPunct="1">
              <a:defRPr sz="1800" kern="1200">
                <a:solidFill>
                  <a:srgbClr val="000000"/>
                </a:solidFill>
                <a:latin typeface="+mn-lt"/>
                <a:ea typeface="+mn-ea"/>
                <a:cs typeface="+mn-cs"/>
              </a:defRPr>
            </a:lvl2pPr>
            <a:lvl3pPr marL="914400" algn="l" defTabSz="913765" rtl="0" eaLnBrk="1" latinLnBrk="0" hangingPunct="1">
              <a:defRPr sz="1800" kern="1200">
                <a:solidFill>
                  <a:srgbClr val="000000"/>
                </a:solidFill>
                <a:latin typeface="+mn-lt"/>
                <a:ea typeface="+mn-ea"/>
                <a:cs typeface="+mn-cs"/>
              </a:defRPr>
            </a:lvl3pPr>
            <a:lvl4pPr marL="1371600" algn="l" defTabSz="913765" rtl="0" eaLnBrk="1" latinLnBrk="0" hangingPunct="1">
              <a:defRPr sz="1800" kern="1200">
                <a:solidFill>
                  <a:srgbClr val="000000"/>
                </a:solidFill>
                <a:latin typeface="+mn-lt"/>
                <a:ea typeface="+mn-ea"/>
                <a:cs typeface="+mn-cs"/>
              </a:defRPr>
            </a:lvl4pPr>
            <a:lvl5pPr marL="1828800" algn="l" defTabSz="913765" rtl="0" eaLnBrk="1" latinLnBrk="0" hangingPunct="1">
              <a:defRPr sz="1800" kern="1200">
                <a:solidFill>
                  <a:srgbClr val="000000"/>
                </a:solidFill>
                <a:latin typeface="+mn-lt"/>
                <a:ea typeface="+mn-ea"/>
                <a:cs typeface="+mn-cs"/>
              </a:defRPr>
            </a:lvl5pPr>
            <a:lvl6pPr marL="2286000" algn="l" defTabSz="913765" rtl="0" eaLnBrk="1" latinLnBrk="0" hangingPunct="1">
              <a:defRPr sz="1800" kern="1200">
                <a:solidFill>
                  <a:srgbClr val="000000"/>
                </a:solidFill>
                <a:latin typeface="+mn-lt"/>
                <a:ea typeface="+mn-ea"/>
                <a:cs typeface="+mn-cs"/>
              </a:defRPr>
            </a:lvl6pPr>
            <a:lvl7pPr marL="2743200" algn="l" defTabSz="913765" rtl="0" eaLnBrk="1" latinLnBrk="0" hangingPunct="1">
              <a:defRPr sz="1800" kern="1200">
                <a:solidFill>
                  <a:srgbClr val="000000"/>
                </a:solidFill>
                <a:latin typeface="+mn-lt"/>
                <a:ea typeface="+mn-ea"/>
                <a:cs typeface="+mn-cs"/>
              </a:defRPr>
            </a:lvl7pPr>
            <a:lvl8pPr marL="3200400" algn="l" defTabSz="913765" rtl="0" eaLnBrk="1" latinLnBrk="0" hangingPunct="1">
              <a:defRPr sz="1800" kern="1200">
                <a:solidFill>
                  <a:srgbClr val="000000"/>
                </a:solidFill>
                <a:latin typeface="+mn-lt"/>
                <a:ea typeface="+mn-ea"/>
                <a:cs typeface="+mn-cs"/>
              </a:defRPr>
            </a:lvl8pPr>
            <a:lvl9pPr marL="3657600" algn="l" defTabSz="913765" rtl="0" eaLnBrk="1" latinLnBrk="0" hangingPunct="1">
              <a:defRPr sz="1800" kern="1200">
                <a:solidFill>
                  <a:srgbClr val="000000"/>
                </a:solidFill>
                <a:latin typeface="+mn-lt"/>
                <a:ea typeface="+mn-ea"/>
                <a:cs typeface="+mn-cs"/>
              </a:defRPr>
            </a:lvl9pPr>
          </a:lstStyle>
          <a:p>
            <a:pPr algn="l">
              <a:lnSpc>
                <a:spcPct val="120000"/>
              </a:lnSpc>
            </a:pPr>
            <a:r>
              <a:rPr lang="zh-CN" altLang="en-US" sz="1400">
                <a:sym typeface="+mn-ea"/>
              </a:rPr>
              <a:t>多邻国为认证机构提供线上教育服务，通过与认证机构的合作，多邻国可以为考生提供更加精细化和量身定制的考试培训服务，提高考试通过率和考试结果的准确性和公正性。认证机构也可以借助多邻国的国际平台，快速、有效地扩大国际业务，拓展全球市场和影响力，提高自身在行业内的知名度和影响力。</a:t>
            </a:r>
            <a:endParaRPr lang="zh-CN" altLang="en-US" sz="1400"/>
          </a:p>
          <a:p>
            <a:pPr algn="r">
              <a:lnSpc>
                <a:spcPct val="120000"/>
              </a:lnSpc>
            </a:pPr>
            <a:endParaRPr lang="zh-CN" altLang="en-US" sz="1400" spc="150">
              <a:latin typeface="微软雅黑" panose="020b0503020204020204" charset="-122"/>
              <a:ea typeface="微软雅黑"/>
            </a:endParaRPr>
          </a:p>
        </p:txBody>
      </p:sp>
      <p:sp>
        <p:nvSpPr>
          <p:cNvPr id="1048750" name="文本框 27"/>
          <p:cNvSpPr txBox="1"/>
          <p:nvPr>
            <p:custDataLst>
              <p:tags r:id="rId26"/>
            </p:custDataLst>
          </p:nvPr>
        </p:nvSpPr>
        <p:spPr>
          <a:xfrm>
            <a:off x="9193912" y="1637665"/>
            <a:ext cx="2852036" cy="1837313"/>
          </a:xfrm>
          <a:prstGeom prst="rect">
            <a:avLst/>
          </a:prstGeom>
          <a:noFill/>
        </p:spPr>
        <p:txBody>
          <a:bodyPr wrap="square" lIns="90000" tIns="0" rIns="90000" bIns="46800">
            <a:normAutofit fontScale="90000" lnSpcReduction="10000"/>
          </a:bodyPr>
          <a:lstStyle>
            <a:defPPr>
              <a:defRPr lang="zh-CN"/>
            </a:defPPr>
            <a:lvl1pPr marL="0" algn="l" defTabSz="913765" rtl="0" eaLnBrk="1" latinLnBrk="0" hangingPunct="1">
              <a:defRPr sz="1800" kern="1200">
                <a:solidFill>
                  <a:srgbClr val="000000"/>
                </a:solidFill>
                <a:latin typeface="+mn-lt"/>
                <a:ea typeface="+mn-ea"/>
                <a:cs typeface="+mn-cs"/>
              </a:defRPr>
            </a:lvl1pPr>
            <a:lvl2pPr marL="457200" algn="l" defTabSz="913765" rtl="0" eaLnBrk="1" latinLnBrk="0" hangingPunct="1">
              <a:defRPr sz="1800" kern="1200">
                <a:solidFill>
                  <a:srgbClr val="000000"/>
                </a:solidFill>
                <a:latin typeface="+mn-lt"/>
                <a:ea typeface="+mn-ea"/>
                <a:cs typeface="+mn-cs"/>
              </a:defRPr>
            </a:lvl2pPr>
            <a:lvl3pPr marL="914400" algn="l" defTabSz="913765" rtl="0" eaLnBrk="1" latinLnBrk="0" hangingPunct="1">
              <a:defRPr sz="1800" kern="1200">
                <a:solidFill>
                  <a:srgbClr val="000000"/>
                </a:solidFill>
                <a:latin typeface="+mn-lt"/>
                <a:ea typeface="+mn-ea"/>
                <a:cs typeface="+mn-cs"/>
              </a:defRPr>
            </a:lvl3pPr>
            <a:lvl4pPr marL="1371600" algn="l" defTabSz="913765" rtl="0" eaLnBrk="1" latinLnBrk="0" hangingPunct="1">
              <a:defRPr sz="1800" kern="1200">
                <a:solidFill>
                  <a:srgbClr val="000000"/>
                </a:solidFill>
                <a:latin typeface="+mn-lt"/>
                <a:ea typeface="+mn-ea"/>
                <a:cs typeface="+mn-cs"/>
              </a:defRPr>
            </a:lvl4pPr>
            <a:lvl5pPr marL="1828800" algn="l" defTabSz="913765" rtl="0" eaLnBrk="1" latinLnBrk="0" hangingPunct="1">
              <a:defRPr sz="1800" kern="1200">
                <a:solidFill>
                  <a:srgbClr val="000000"/>
                </a:solidFill>
                <a:latin typeface="+mn-lt"/>
                <a:ea typeface="+mn-ea"/>
                <a:cs typeface="+mn-cs"/>
              </a:defRPr>
            </a:lvl5pPr>
            <a:lvl6pPr marL="2286000" algn="l" defTabSz="913765" rtl="0" eaLnBrk="1" latinLnBrk="0" hangingPunct="1">
              <a:defRPr sz="1800" kern="1200">
                <a:solidFill>
                  <a:srgbClr val="000000"/>
                </a:solidFill>
                <a:latin typeface="+mn-lt"/>
                <a:ea typeface="+mn-ea"/>
                <a:cs typeface="+mn-cs"/>
              </a:defRPr>
            </a:lvl6pPr>
            <a:lvl7pPr marL="2743200" algn="l" defTabSz="913765" rtl="0" eaLnBrk="1" latinLnBrk="0" hangingPunct="1">
              <a:defRPr sz="1800" kern="1200">
                <a:solidFill>
                  <a:srgbClr val="000000"/>
                </a:solidFill>
                <a:latin typeface="+mn-lt"/>
                <a:ea typeface="+mn-ea"/>
                <a:cs typeface="+mn-cs"/>
              </a:defRPr>
            </a:lvl7pPr>
            <a:lvl8pPr marL="3200400" algn="l" defTabSz="913765" rtl="0" eaLnBrk="1" latinLnBrk="0" hangingPunct="1">
              <a:defRPr sz="1800" kern="1200">
                <a:solidFill>
                  <a:srgbClr val="000000"/>
                </a:solidFill>
                <a:latin typeface="+mn-lt"/>
                <a:ea typeface="+mn-ea"/>
                <a:cs typeface="+mn-cs"/>
              </a:defRPr>
            </a:lvl8pPr>
            <a:lvl9pPr marL="3657600" algn="l" defTabSz="913765" rtl="0" eaLnBrk="1" latinLnBrk="0" hangingPunct="1">
              <a:defRPr sz="1800" kern="1200">
                <a:solidFill>
                  <a:srgbClr val="000000"/>
                </a:solidFill>
                <a:latin typeface="+mn-lt"/>
                <a:ea typeface="+mn-ea"/>
                <a:cs typeface="+mn-cs"/>
              </a:defRPr>
            </a:lvl9pPr>
          </a:lstStyle>
          <a:p>
            <a:pPr>
              <a:lnSpc>
                <a:spcPct val="120000"/>
              </a:lnSpc>
            </a:pPr>
            <a:r>
              <a:rPr lang="zh-CN" altLang="en-US" sz="1400">
                <a:sym typeface="+mn-ea"/>
              </a:rPr>
              <a:t>多邻国为用户提供优质的语言学习平台、留学教育平台，用户作为多邻国平台的核心消费者和学习者，同时也是多邻国的帮助者和推广者。用户可以通过多种形式的参与和反馈，帮助多邻国平台不断完善和提高，同时为更多的人提供优质的学习资源和服务保障。</a:t>
            </a:r>
            <a:endParaRPr lang="zh-CN" altLang="en-US" sz="1400" spc="150">
              <a:latin typeface="微软雅黑" panose="020b0503020204020204" charset="-122"/>
              <a:ea typeface="微软雅黑"/>
            </a:endParaRPr>
          </a:p>
        </p:txBody>
      </p:sp>
      <p:sp>
        <p:nvSpPr>
          <p:cNvPr id="1048751" name="文本框 30"/>
          <p:cNvSpPr txBox="1"/>
          <p:nvPr>
            <p:custDataLst>
              <p:tags r:id="rId27"/>
            </p:custDataLst>
          </p:nvPr>
        </p:nvSpPr>
        <p:spPr>
          <a:xfrm>
            <a:off x="9341485" y="3956685"/>
            <a:ext cx="2616200" cy="2061210"/>
          </a:xfrm>
          <a:prstGeom prst="rect">
            <a:avLst/>
          </a:prstGeom>
          <a:noFill/>
        </p:spPr>
        <p:txBody>
          <a:bodyPr wrap="square" lIns="90000" tIns="0" rIns="90000" bIns="46800">
            <a:normAutofit fontScale="70000"/>
          </a:bodyPr>
          <a:lstStyle>
            <a:defPPr>
              <a:defRPr lang="zh-CN"/>
            </a:defPPr>
            <a:lvl1pPr marL="0" algn="l" defTabSz="913765" rtl="0" eaLnBrk="1" latinLnBrk="0" hangingPunct="1">
              <a:defRPr sz="1800" kern="1200">
                <a:solidFill>
                  <a:srgbClr val="000000"/>
                </a:solidFill>
                <a:latin typeface="+mn-lt"/>
                <a:ea typeface="+mn-ea"/>
                <a:cs typeface="+mn-cs"/>
              </a:defRPr>
            </a:lvl1pPr>
            <a:lvl2pPr marL="457200" algn="l" defTabSz="913765" rtl="0" eaLnBrk="1" latinLnBrk="0" hangingPunct="1">
              <a:defRPr sz="1800" kern="1200">
                <a:solidFill>
                  <a:srgbClr val="000000"/>
                </a:solidFill>
                <a:latin typeface="+mn-lt"/>
                <a:ea typeface="+mn-ea"/>
                <a:cs typeface="+mn-cs"/>
              </a:defRPr>
            </a:lvl2pPr>
            <a:lvl3pPr marL="914400" algn="l" defTabSz="913765" rtl="0" eaLnBrk="1" latinLnBrk="0" hangingPunct="1">
              <a:defRPr sz="1800" kern="1200">
                <a:solidFill>
                  <a:srgbClr val="000000"/>
                </a:solidFill>
                <a:latin typeface="+mn-lt"/>
                <a:ea typeface="+mn-ea"/>
                <a:cs typeface="+mn-cs"/>
              </a:defRPr>
            </a:lvl3pPr>
            <a:lvl4pPr marL="1371600" algn="l" defTabSz="913765" rtl="0" eaLnBrk="1" latinLnBrk="0" hangingPunct="1">
              <a:defRPr sz="1800" kern="1200">
                <a:solidFill>
                  <a:srgbClr val="000000"/>
                </a:solidFill>
                <a:latin typeface="+mn-lt"/>
                <a:ea typeface="+mn-ea"/>
                <a:cs typeface="+mn-cs"/>
              </a:defRPr>
            </a:lvl4pPr>
            <a:lvl5pPr marL="1828800" algn="l" defTabSz="913765" rtl="0" eaLnBrk="1" latinLnBrk="0" hangingPunct="1">
              <a:defRPr sz="1800" kern="1200">
                <a:solidFill>
                  <a:srgbClr val="000000"/>
                </a:solidFill>
                <a:latin typeface="+mn-lt"/>
                <a:ea typeface="+mn-ea"/>
                <a:cs typeface="+mn-cs"/>
              </a:defRPr>
            </a:lvl5pPr>
            <a:lvl6pPr marL="2286000" algn="l" defTabSz="913765" rtl="0" eaLnBrk="1" latinLnBrk="0" hangingPunct="1">
              <a:defRPr sz="1800" kern="1200">
                <a:solidFill>
                  <a:srgbClr val="000000"/>
                </a:solidFill>
                <a:latin typeface="+mn-lt"/>
                <a:ea typeface="+mn-ea"/>
                <a:cs typeface="+mn-cs"/>
              </a:defRPr>
            </a:lvl6pPr>
            <a:lvl7pPr marL="2743200" algn="l" defTabSz="913765" rtl="0" eaLnBrk="1" latinLnBrk="0" hangingPunct="1">
              <a:defRPr sz="1800" kern="1200">
                <a:solidFill>
                  <a:srgbClr val="000000"/>
                </a:solidFill>
                <a:latin typeface="+mn-lt"/>
                <a:ea typeface="+mn-ea"/>
                <a:cs typeface="+mn-cs"/>
              </a:defRPr>
            </a:lvl7pPr>
            <a:lvl8pPr marL="3200400" algn="l" defTabSz="913765" rtl="0" eaLnBrk="1" latinLnBrk="0" hangingPunct="1">
              <a:defRPr sz="1800" kern="1200">
                <a:solidFill>
                  <a:srgbClr val="000000"/>
                </a:solidFill>
                <a:latin typeface="+mn-lt"/>
                <a:ea typeface="+mn-ea"/>
                <a:cs typeface="+mn-cs"/>
              </a:defRPr>
            </a:lvl8pPr>
            <a:lvl9pPr marL="3657600" algn="l" defTabSz="913765" rtl="0" eaLnBrk="1" latinLnBrk="0" hangingPunct="1">
              <a:defRPr sz="1800" kern="1200">
                <a:solidFill>
                  <a:srgbClr val="000000"/>
                </a:solidFill>
                <a:latin typeface="+mn-lt"/>
                <a:ea typeface="+mn-ea"/>
                <a:cs typeface="+mn-cs"/>
              </a:defRPr>
            </a:lvl9pPr>
          </a:lstStyle>
          <a:p>
            <a:pPr>
              <a:lnSpc>
                <a:spcPct val="120000"/>
              </a:lnSpc>
            </a:pPr>
            <a:r>
              <a:rPr lang="zh-CN" altLang="en-US" sz="1500" spc="150">
                <a:latin typeface="微软雅黑" panose="020b0503020204020204" charset="-122"/>
                <a:ea typeface="微软雅黑"/>
              </a:rPr>
              <a:t>多邻国为合作院校提供学生选课指导以及用户</a:t>
            </a:r>
            <a:r>
              <a:rPr lang="en-US" altLang="zh-CN" sz="1500" spc="150">
                <a:latin typeface="微软雅黑" panose="020b0503020204020204" charset="-122"/>
                <a:ea typeface="微软雅黑"/>
              </a:rPr>
              <a:t>DET</a:t>
            </a:r>
            <a:r>
              <a:rPr lang="zh-CN" altLang="en-US" sz="1500" spc="150">
                <a:latin typeface="微软雅黑" panose="020b0503020204020204" charset="-122"/>
                <a:ea typeface="微软雅黑"/>
              </a:rPr>
              <a:t>成绩，通过与合作院校的合作，多邻国可以获得优质的教材资源和专业的师资力量，提高多邻国线上教学的质量和效果，为学生提供更好的语言学习体验。同时，多邻国也可以借助合作院校的品牌和师资力量拓展教育市场，拓宽业务领域和市场份额。</a:t>
            </a:r>
            <a:endParaRPr lang="zh-CN" altLang="en-US" sz="1500" spc="150">
              <a:latin typeface="微软雅黑" panose="020b0503020204020204" charset="-122"/>
              <a:ea typeface="微软雅黑"/>
            </a:endParaRPr>
          </a:p>
        </p:txBody>
      </p:sp>
      <p:sp>
        <p:nvSpPr>
          <p:cNvPr id="1048752" name="open-office-folder_74337"/>
          <p:cNvSpPr>
            <a:spLocks noChangeAspect="1"/>
          </p:cNvSpPr>
          <p:nvPr>
            <p:custDataLst>
              <p:tags r:id="rId28"/>
            </p:custDataLst>
          </p:nvPr>
        </p:nvSpPr>
        <p:spPr bwMode="auto">
          <a:xfrm>
            <a:off x="8700828" y="4930731"/>
            <a:ext cx="503794" cy="371418"/>
          </a:xfrm>
          <a:custGeom>
            <a:gdLst>
              <a:gd name="connsiteX0" fmla="*/ 116997 w 605592"/>
              <a:gd name="connsiteY0" fmla="*/ 132804 h 446468"/>
              <a:gd name="connsiteX1" fmla="*/ 605592 w 605592"/>
              <a:gd name="connsiteY1" fmla="*/ 132804 h 446468"/>
              <a:gd name="connsiteX2" fmla="*/ 555359 w 605592"/>
              <a:gd name="connsiteY2" fmla="*/ 446468 h 446468"/>
              <a:gd name="connsiteX3" fmla="*/ 116997 w 605592"/>
              <a:gd name="connsiteY3" fmla="*/ 446468 h 446468"/>
              <a:gd name="connsiteX4" fmla="*/ 0 w 605592"/>
              <a:gd name="connsiteY4" fmla="*/ 0 h 446468"/>
              <a:gd name="connsiteX5" fmla="*/ 137120 w 605592"/>
              <a:gd name="connsiteY5" fmla="*/ 0 h 446468"/>
              <a:gd name="connsiteX6" fmla="*/ 153635 w 605592"/>
              <a:gd name="connsiteY6" fmla="*/ 27991 h 446468"/>
              <a:gd name="connsiteX7" fmla="*/ 438423 w 605592"/>
              <a:gd name="connsiteY7" fmla="*/ 27991 h 446468"/>
              <a:gd name="connsiteX8" fmla="*/ 438423 w 605592"/>
              <a:gd name="connsiteY8" fmla="*/ 91455 h 446468"/>
              <a:gd name="connsiteX9" fmla="*/ 69670 w 605592"/>
              <a:gd name="connsiteY9" fmla="*/ 91455 h 446468"/>
              <a:gd name="connsiteX10" fmla="*/ 69670 w 605592"/>
              <a:gd name="connsiteY10" fmla="*/ 446468 h 446468"/>
              <a:gd name="connsiteX11" fmla="*/ 0 w 605592"/>
              <a:gd name="connsiteY11" fmla="*/ 446468 h 4464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5592" h="446468">
                <a:moveTo>
                  <a:pt x="116997" y="132804"/>
                </a:moveTo>
                <a:lnTo>
                  <a:pt x="605592" y="132804"/>
                </a:lnTo>
                <a:lnTo>
                  <a:pt x="555359" y="446468"/>
                </a:lnTo>
                <a:lnTo>
                  <a:pt x="116997" y="446468"/>
                </a:lnTo>
                <a:close/>
                <a:moveTo>
                  <a:pt x="0" y="0"/>
                </a:moveTo>
                <a:lnTo>
                  <a:pt x="137120" y="0"/>
                </a:lnTo>
                <a:lnTo>
                  <a:pt x="153635" y="27991"/>
                </a:lnTo>
                <a:lnTo>
                  <a:pt x="438423" y="27991"/>
                </a:lnTo>
                <a:lnTo>
                  <a:pt x="438423" y="91455"/>
                </a:lnTo>
                <a:lnTo>
                  <a:pt x="69670" y="91455"/>
                </a:lnTo>
                <a:lnTo>
                  <a:pt x="69670" y="446468"/>
                </a:lnTo>
                <a:lnTo>
                  <a:pt x="0" y="446468"/>
                </a:lnTo>
                <a:close/>
              </a:path>
            </a:pathLst>
          </a:custGeom>
          <a:solidFill>
            <a:srgbClr val="1AA3AA"/>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charset="-122"/>
              <a:ea typeface="微软雅黑"/>
            </a:endParaRPr>
          </a:p>
        </p:txBody>
      </p:sp>
      <p:sp>
        <p:nvSpPr>
          <p:cNvPr id="1048753" name="Shape 11364"/>
          <p:cNvSpPr/>
          <p:nvPr>
            <p:custDataLst>
              <p:tags r:id="rId29"/>
            </p:custDataLst>
          </p:nvPr>
        </p:nvSpPr>
        <p:spPr>
          <a:xfrm>
            <a:off x="8690646" y="2698163"/>
            <a:ext cx="503793" cy="180112"/>
          </a:xfrm>
          <a:custGeom>
            <a:cxnLst>
              <a:cxn ang="0">
                <a:pos x="wd2" y="hd2"/>
              </a:cxn>
              <a:cxn ang="5400000">
                <a:pos x="wd2" y="hd2"/>
              </a:cxn>
              <a:cxn ang="10800000">
                <a:pos x="wd2" y="hd2"/>
              </a:cxn>
              <a:cxn ang="16200000">
                <a:pos x="wd2" y="hd2"/>
              </a:cxn>
            </a:cxnLst>
            <a:rect l="0" t="0" r="r" b="b"/>
            <a:pathLst>
              <a:path w="21600" h="21600" extrusionOk="0">
                <a:moveTo>
                  <a:pt x="0" y="16199"/>
                </a:moveTo>
                <a:cubicBezTo>
                  <a:pt x="0" y="19169"/>
                  <a:pt x="868" y="21600"/>
                  <a:pt x="1929" y="21600"/>
                </a:cubicBezTo>
                <a:lnTo>
                  <a:pt x="19673" y="21600"/>
                </a:lnTo>
                <a:cubicBezTo>
                  <a:pt x="20733" y="21600"/>
                  <a:pt x="21600" y="19169"/>
                  <a:pt x="21600" y="16199"/>
                </a:cubicBezTo>
                <a:lnTo>
                  <a:pt x="21600" y="0"/>
                </a:lnTo>
                <a:lnTo>
                  <a:pt x="13500" y="0"/>
                </a:lnTo>
                <a:lnTo>
                  <a:pt x="13500" y="5397"/>
                </a:lnTo>
                <a:cubicBezTo>
                  <a:pt x="13500" y="6580"/>
                  <a:pt x="13150" y="7560"/>
                  <a:pt x="12730" y="7560"/>
                </a:cubicBezTo>
                <a:lnTo>
                  <a:pt x="8872" y="7560"/>
                </a:lnTo>
                <a:cubicBezTo>
                  <a:pt x="8449" y="7560"/>
                  <a:pt x="8100" y="6580"/>
                  <a:pt x="8100" y="5397"/>
                </a:cubicBezTo>
                <a:lnTo>
                  <a:pt x="8100" y="0"/>
                </a:lnTo>
                <a:lnTo>
                  <a:pt x="0" y="0"/>
                </a:lnTo>
                <a:cubicBezTo>
                  <a:pt x="0" y="0"/>
                  <a:pt x="0" y="16199"/>
                  <a:pt x="0" y="16199"/>
                </a:cubicBezTo>
                <a:close/>
              </a:path>
            </a:pathLst>
          </a:custGeom>
          <a:solidFill>
            <a:srgbClr val="3498DB"/>
          </a:solidFill>
          <a:ln w="12700">
            <a:miter lim="400000"/>
          </a:ln>
        </p:spPr>
        <p:txBody>
          <a:bodyPr lIns="19050" tIns="19050" rIns="19050" bIns="1905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228600" rtl="0" eaLnBrk="1" fontAlgn="auto" latinLnBrk="0" hangingPunct="1">
              <a:lnSpc>
                <a:spcPct val="100000"/>
              </a:lnSpc>
              <a:spcBef>
                <a:spcPct val="0"/>
              </a:spcBef>
              <a:spcAft>
                <a:spcPct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微软雅黑" panose="020b0503020204020204" charset="-122"/>
              <a:ea typeface="微软雅黑"/>
              <a:sym typeface="Gill Sans"/>
            </a:endParaRPr>
          </a:p>
        </p:txBody>
      </p:sp>
      <p:sp>
        <p:nvSpPr>
          <p:cNvPr id="1048754" name="Shape 11365"/>
          <p:cNvSpPr/>
          <p:nvPr>
            <p:custDataLst>
              <p:tags r:id="rId30"/>
            </p:custDataLst>
          </p:nvPr>
        </p:nvSpPr>
        <p:spPr>
          <a:xfrm>
            <a:off x="8900164" y="2698163"/>
            <a:ext cx="71961" cy="36022"/>
          </a:xfrm>
          <a:custGeom>
            <a:cxnLst>
              <a:cxn ang="0">
                <a:pos x="wd2" y="hd2"/>
              </a:cxn>
              <a:cxn ang="5400000">
                <a:pos x="wd2" y="hd2"/>
              </a:cxn>
              <a:cxn ang="10800000">
                <a:pos x="wd2" y="hd2"/>
              </a:cxn>
              <a:cxn ang="16200000">
                <a:pos x="wd2" y="hd2"/>
              </a:cxn>
            </a:cxnLst>
            <a:rect l="0" t="0" r="r" b="b"/>
            <a:pathLst>
              <a:path w="21600" h="21600" extrusionOk="0">
                <a:moveTo>
                  <a:pt x="21600" y="21600"/>
                </a:moveTo>
                <a:lnTo>
                  <a:pt x="21600" y="0"/>
                </a:lnTo>
                <a:lnTo>
                  <a:pt x="0" y="0"/>
                </a:lnTo>
                <a:lnTo>
                  <a:pt x="0" y="21600"/>
                </a:lnTo>
                <a:cubicBezTo>
                  <a:pt x="0" y="21600"/>
                  <a:pt x="21600" y="21600"/>
                  <a:pt x="21600" y="21600"/>
                </a:cubicBezTo>
                <a:close/>
              </a:path>
            </a:pathLst>
          </a:custGeom>
          <a:solidFill>
            <a:srgbClr val="3498DB"/>
          </a:solidFill>
          <a:ln w="12700">
            <a:miter lim="400000"/>
          </a:ln>
        </p:spPr>
        <p:txBody>
          <a:bodyPr lIns="19050" tIns="19050" rIns="19050" bIns="1905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228600" rtl="0" eaLnBrk="1" fontAlgn="auto" latinLnBrk="0" hangingPunct="1">
              <a:lnSpc>
                <a:spcPct val="100000"/>
              </a:lnSpc>
              <a:spcBef>
                <a:spcPct val="0"/>
              </a:spcBef>
              <a:spcAft>
                <a:spcPct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微软雅黑" panose="020b0503020204020204" charset="-122"/>
              <a:ea typeface="微软雅黑"/>
              <a:sym typeface="Gill Sans"/>
            </a:endParaRPr>
          </a:p>
        </p:txBody>
      </p:sp>
      <p:sp>
        <p:nvSpPr>
          <p:cNvPr id="1048755" name="Shape 11366"/>
          <p:cNvSpPr/>
          <p:nvPr>
            <p:custDataLst>
              <p:tags r:id="rId31"/>
            </p:custDataLst>
          </p:nvPr>
        </p:nvSpPr>
        <p:spPr>
          <a:xfrm>
            <a:off x="8690646" y="2442088"/>
            <a:ext cx="503793" cy="225146"/>
          </a:xfrm>
          <a:custGeom>
            <a:cxnLst>
              <a:cxn ang="0">
                <a:pos x="wd2" y="hd2"/>
              </a:cxn>
              <a:cxn ang="5400000">
                <a:pos x="wd2" y="hd2"/>
              </a:cxn>
              <a:cxn ang="10800000">
                <a:pos x="wd2" y="hd2"/>
              </a:cxn>
              <a:cxn ang="16200000">
                <a:pos x="wd2" y="hd2"/>
              </a:cxn>
            </a:cxnLst>
            <a:rect l="0" t="0" r="r" b="b"/>
            <a:pathLst>
              <a:path w="21600" h="21600" extrusionOk="0">
                <a:moveTo>
                  <a:pt x="7715" y="3456"/>
                </a:moveTo>
                <a:lnTo>
                  <a:pt x="13886" y="3456"/>
                </a:lnTo>
                <a:lnTo>
                  <a:pt x="13886" y="6912"/>
                </a:lnTo>
                <a:lnTo>
                  <a:pt x="7715" y="6912"/>
                </a:lnTo>
                <a:cubicBezTo>
                  <a:pt x="7715" y="6912"/>
                  <a:pt x="7715" y="3456"/>
                  <a:pt x="7715" y="3456"/>
                </a:cubicBezTo>
                <a:close/>
                <a:moveTo>
                  <a:pt x="0" y="21600"/>
                </a:moveTo>
                <a:lnTo>
                  <a:pt x="21600" y="21600"/>
                </a:lnTo>
                <a:lnTo>
                  <a:pt x="21600" y="11231"/>
                </a:lnTo>
                <a:cubicBezTo>
                  <a:pt x="21600" y="8858"/>
                  <a:pt x="20733" y="6912"/>
                  <a:pt x="19673" y="6912"/>
                </a:cubicBezTo>
                <a:lnTo>
                  <a:pt x="15431" y="6912"/>
                </a:lnTo>
                <a:lnTo>
                  <a:pt x="15431" y="2591"/>
                </a:lnTo>
                <a:cubicBezTo>
                  <a:pt x="15431" y="1162"/>
                  <a:pt x="14910" y="0"/>
                  <a:pt x="14273" y="0"/>
                </a:cubicBezTo>
                <a:lnTo>
                  <a:pt x="7329" y="0"/>
                </a:lnTo>
                <a:cubicBezTo>
                  <a:pt x="6689" y="0"/>
                  <a:pt x="6171" y="1162"/>
                  <a:pt x="6171" y="2591"/>
                </a:cubicBezTo>
                <a:lnTo>
                  <a:pt x="6171" y="6912"/>
                </a:lnTo>
                <a:lnTo>
                  <a:pt x="1929" y="6912"/>
                </a:lnTo>
                <a:cubicBezTo>
                  <a:pt x="868" y="6912"/>
                  <a:pt x="0" y="8858"/>
                  <a:pt x="0" y="11231"/>
                </a:cubicBezTo>
                <a:cubicBezTo>
                  <a:pt x="0" y="11231"/>
                  <a:pt x="0" y="21600"/>
                  <a:pt x="0" y="21600"/>
                </a:cubicBezTo>
                <a:close/>
              </a:path>
            </a:pathLst>
          </a:custGeom>
          <a:solidFill>
            <a:srgbClr val="3498DB"/>
          </a:solidFill>
          <a:ln w="12700">
            <a:miter lim="400000"/>
          </a:ln>
        </p:spPr>
        <p:txBody>
          <a:bodyPr lIns="19050" tIns="19050" rIns="19050" bIns="1905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228600" rtl="0" eaLnBrk="1" fontAlgn="auto" latinLnBrk="0" hangingPunct="1">
              <a:lnSpc>
                <a:spcPct val="100000"/>
              </a:lnSpc>
              <a:spcBef>
                <a:spcPct val="0"/>
              </a:spcBef>
              <a:spcAft>
                <a:spcPct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微软雅黑" panose="020b0503020204020204" charset="-122"/>
              <a:ea typeface="微软雅黑"/>
              <a:sym typeface="Gill Sans"/>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2">
            <a:lumMod val="40000"/>
            <a:lumOff val="60000"/>
          </a:schemeClr>
        </a:solidFill>
        <a:effectLst/>
      </p:bgPr>
    </p:bg>
    <p:spTree>
      <p:nvGrpSpPr>
        <p:cNvPr id="86" name=""/>
        <p:cNvGrpSpPr/>
        <p:nvPr/>
      </p:nvGrpSpPr>
      <p:grpSpPr>
        <a:xfrm>
          <a:off x="0" y="0"/>
          <a:ext cx="0" cy="0"/>
        </a:xfrm>
      </p:grpSpPr>
      <p:sp>
        <p:nvSpPr>
          <p:cNvPr id="1048756" name="标题 3"/>
          <p:cNvSpPr>
            <a:spLocks noGrp="1"/>
          </p:cNvSpPr>
          <p:nvPr>
            <p:ph type="title"/>
            <p:custDataLst>
              <p:tags r:id="rId2"/>
            </p:custDataLst>
          </p:nvPr>
        </p:nvSpPr>
        <p:spPr/>
        <p:txBody>
          <a:bodyPr>
            <a:normAutofit fontScale="90000"/>
          </a:bodyPr>
          <a:lstStyle/>
          <a:p>
            <a:pPr algn="ctr"/>
            <a:r>
              <a:rPr lang="en-US" altLang="zh-CN" sz="4890">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3.1 业务系统描述</a:t>
            </a:r>
            <a:endParaRPr lang="zh-CN" altLang="en-US" sz="4890"/>
          </a:p>
        </p:txBody>
      </p:sp>
      <p:sp>
        <p:nvSpPr>
          <p:cNvPr id="1048757" name="文本框 12"/>
          <p:cNvSpPr txBox="1"/>
          <p:nvPr/>
        </p:nvSpPr>
        <p:spPr>
          <a:xfrm>
            <a:off x="27851100" y="1018095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58" name="文本框 13"/>
          <p:cNvSpPr txBox="1"/>
          <p:nvPr/>
        </p:nvSpPr>
        <p:spPr>
          <a:xfrm>
            <a:off x="33694371" y="990155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59" name="文本框 26"/>
          <p:cNvSpPr txBox="1"/>
          <p:nvPr/>
        </p:nvSpPr>
        <p:spPr>
          <a:xfrm>
            <a:off x="27605989" y="9551670"/>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60" name="Freeform 5"/>
          <p:cNvSpPr/>
          <p:nvPr>
            <p:custDataLst>
              <p:tags r:id="rId3"/>
            </p:custDataLst>
          </p:nvPr>
        </p:nvSpPr>
        <p:spPr bwMode="auto">
          <a:xfrm>
            <a:off x="5471212" y="2706881"/>
            <a:ext cx="1249576" cy="1187324"/>
          </a:xfrm>
          <a:custGeom>
            <a:gdLst>
              <a:gd name="T0" fmla="*/ 156 w 823"/>
              <a:gd name="T1" fmla="*/ 782 h 782"/>
              <a:gd name="T2" fmla="*/ 0 w 823"/>
              <a:gd name="T3" fmla="*/ 300 h 782"/>
              <a:gd name="T4" fmla="*/ 411 w 823"/>
              <a:gd name="T5" fmla="*/ 0 h 782"/>
              <a:gd name="T6" fmla="*/ 823 w 823"/>
              <a:gd name="T7" fmla="*/ 300 h 782"/>
              <a:gd name="T8" fmla="*/ 665 w 823"/>
              <a:gd name="T9" fmla="*/ 782 h 782"/>
              <a:gd name="T10" fmla="*/ 156 w 823"/>
              <a:gd name="T11" fmla="*/ 782 h 782"/>
            </a:gdLst>
            <a:cxnLst>
              <a:cxn ang="0">
                <a:pos x="T0" y="T1"/>
              </a:cxn>
              <a:cxn ang="0">
                <a:pos x="T2" y="T3"/>
              </a:cxn>
              <a:cxn ang="0">
                <a:pos x="T4" y="T5"/>
              </a:cxn>
              <a:cxn ang="0">
                <a:pos x="T6" y="T7"/>
              </a:cxn>
              <a:cxn ang="0">
                <a:pos x="T8" y="T9"/>
              </a:cxn>
              <a:cxn ang="0">
                <a:pos x="T10" y="T11"/>
              </a:cxn>
            </a:cxnLst>
            <a:rect l="0" t="0" r="r" b="b"/>
            <a:pathLst>
              <a:path w="823" h="782">
                <a:moveTo>
                  <a:pt x="156" y="782"/>
                </a:moveTo>
                <a:lnTo>
                  <a:pt x="0" y="300"/>
                </a:lnTo>
                <a:lnTo>
                  <a:pt x="411" y="0"/>
                </a:lnTo>
                <a:lnTo>
                  <a:pt x="823" y="300"/>
                </a:lnTo>
                <a:lnTo>
                  <a:pt x="665" y="782"/>
                </a:lnTo>
                <a:lnTo>
                  <a:pt x="156" y="782"/>
                </a:lnTo>
                <a:close/>
              </a:path>
            </a:pathLst>
          </a:custGeom>
          <a:solidFill>
            <a:srgbClr val="8590CA">
              <a:lumMod val="50000"/>
            </a:srgbClr>
          </a:solidFill>
          <a:ln w="3175">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sym typeface="Arial" pitchFamily="34" charset="0"/>
            </a:endParaRPr>
          </a:p>
        </p:txBody>
      </p:sp>
      <p:sp>
        <p:nvSpPr>
          <p:cNvPr id="1048761" name="Freeform 6"/>
          <p:cNvSpPr/>
          <p:nvPr>
            <p:custDataLst>
              <p:tags r:id="rId4"/>
            </p:custDataLst>
          </p:nvPr>
        </p:nvSpPr>
        <p:spPr bwMode="auto">
          <a:xfrm>
            <a:off x="5498542" y="3956029"/>
            <a:ext cx="1251094" cy="1187324"/>
          </a:xfrm>
          <a:custGeom>
            <a:gdLst>
              <a:gd name="T0" fmla="*/ 412 w 824"/>
              <a:gd name="T1" fmla="*/ 782 h 782"/>
              <a:gd name="T2" fmla="*/ 0 w 824"/>
              <a:gd name="T3" fmla="*/ 483 h 782"/>
              <a:gd name="T4" fmla="*/ 157 w 824"/>
              <a:gd name="T5" fmla="*/ 0 h 782"/>
              <a:gd name="T6" fmla="*/ 665 w 824"/>
              <a:gd name="T7" fmla="*/ 0 h 782"/>
              <a:gd name="T8" fmla="*/ 824 w 824"/>
              <a:gd name="T9" fmla="*/ 483 h 782"/>
              <a:gd name="T10" fmla="*/ 412 w 824"/>
              <a:gd name="T11" fmla="*/ 782 h 782"/>
            </a:gdLst>
            <a:cxnLst>
              <a:cxn ang="0">
                <a:pos x="T0" y="T1"/>
              </a:cxn>
              <a:cxn ang="0">
                <a:pos x="T2" y="T3"/>
              </a:cxn>
              <a:cxn ang="0">
                <a:pos x="T4" y="T5"/>
              </a:cxn>
              <a:cxn ang="0">
                <a:pos x="T6" y="T7"/>
              </a:cxn>
              <a:cxn ang="0">
                <a:pos x="T8" y="T9"/>
              </a:cxn>
              <a:cxn ang="0">
                <a:pos x="T10" y="T11"/>
              </a:cxn>
            </a:cxnLst>
            <a:rect l="0" t="0" r="r" b="b"/>
            <a:pathLst>
              <a:path w="824" h="782">
                <a:moveTo>
                  <a:pt x="412" y="782"/>
                </a:moveTo>
                <a:lnTo>
                  <a:pt x="0" y="483"/>
                </a:lnTo>
                <a:lnTo>
                  <a:pt x="157" y="0"/>
                </a:lnTo>
                <a:lnTo>
                  <a:pt x="665" y="0"/>
                </a:lnTo>
                <a:lnTo>
                  <a:pt x="824" y="483"/>
                </a:lnTo>
                <a:lnTo>
                  <a:pt x="412" y="782"/>
                </a:lnTo>
                <a:close/>
              </a:path>
            </a:pathLst>
          </a:custGeom>
          <a:solidFill>
            <a:srgbClr val="8590CA"/>
          </a:solidFill>
          <a:ln w="3175">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sym typeface="Arial" pitchFamily="34" charset="0"/>
            </a:endParaRPr>
          </a:p>
        </p:txBody>
      </p:sp>
      <p:sp>
        <p:nvSpPr>
          <p:cNvPr id="1048762" name="Freeform 7"/>
          <p:cNvSpPr/>
          <p:nvPr>
            <p:custDataLst>
              <p:tags r:id="rId5"/>
            </p:custDataLst>
          </p:nvPr>
        </p:nvSpPr>
        <p:spPr bwMode="auto">
          <a:xfrm>
            <a:off x="6160528" y="1932113"/>
            <a:ext cx="1249576" cy="1187324"/>
          </a:xfrm>
          <a:custGeom>
            <a:gdLst>
              <a:gd name="T0" fmla="*/ 412 w 823"/>
              <a:gd name="T1" fmla="*/ 782 h 782"/>
              <a:gd name="T2" fmla="*/ 0 w 823"/>
              <a:gd name="T3" fmla="*/ 482 h 782"/>
              <a:gd name="T4" fmla="*/ 157 w 823"/>
              <a:gd name="T5" fmla="*/ 0 h 782"/>
              <a:gd name="T6" fmla="*/ 665 w 823"/>
              <a:gd name="T7" fmla="*/ 0 h 782"/>
              <a:gd name="T8" fmla="*/ 823 w 823"/>
              <a:gd name="T9" fmla="*/ 482 h 782"/>
              <a:gd name="T10" fmla="*/ 412 w 823"/>
              <a:gd name="T11" fmla="*/ 782 h 782"/>
            </a:gdLst>
            <a:cxnLst>
              <a:cxn ang="0">
                <a:pos x="T0" y="T1"/>
              </a:cxn>
              <a:cxn ang="0">
                <a:pos x="T2" y="T3"/>
              </a:cxn>
              <a:cxn ang="0">
                <a:pos x="T4" y="T5"/>
              </a:cxn>
              <a:cxn ang="0">
                <a:pos x="T6" y="T7"/>
              </a:cxn>
              <a:cxn ang="0">
                <a:pos x="T8" y="T9"/>
              </a:cxn>
              <a:cxn ang="0">
                <a:pos x="T10" y="T11"/>
              </a:cxn>
            </a:cxnLst>
            <a:rect l="0" t="0" r="r" b="b"/>
            <a:pathLst>
              <a:path w="823" h="782">
                <a:moveTo>
                  <a:pt x="412" y="782"/>
                </a:moveTo>
                <a:lnTo>
                  <a:pt x="0" y="482"/>
                </a:lnTo>
                <a:lnTo>
                  <a:pt x="157" y="0"/>
                </a:lnTo>
                <a:lnTo>
                  <a:pt x="665" y="0"/>
                </a:lnTo>
                <a:lnTo>
                  <a:pt x="823" y="482"/>
                </a:lnTo>
                <a:lnTo>
                  <a:pt x="412" y="782"/>
                </a:lnTo>
                <a:close/>
              </a:path>
            </a:pathLst>
          </a:custGeom>
          <a:solidFill>
            <a:srgbClr val="8590CA"/>
          </a:solidFill>
          <a:ln w="3175">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sym typeface="Arial" pitchFamily="34" charset="0"/>
            </a:endParaRPr>
          </a:p>
        </p:txBody>
      </p:sp>
      <p:sp>
        <p:nvSpPr>
          <p:cNvPr id="1048763" name="Freeform 8"/>
          <p:cNvSpPr/>
          <p:nvPr>
            <p:custDataLst>
              <p:tags r:id="rId6"/>
            </p:custDataLst>
          </p:nvPr>
        </p:nvSpPr>
        <p:spPr bwMode="auto">
          <a:xfrm>
            <a:off x="6543144" y="3149143"/>
            <a:ext cx="1249576" cy="1188843"/>
          </a:xfrm>
          <a:custGeom>
            <a:gdLst>
              <a:gd name="T0" fmla="*/ 411 w 823"/>
              <a:gd name="T1" fmla="*/ 783 h 783"/>
              <a:gd name="T2" fmla="*/ 0 w 823"/>
              <a:gd name="T3" fmla="*/ 483 h 783"/>
              <a:gd name="T4" fmla="*/ 156 w 823"/>
              <a:gd name="T5" fmla="*/ 0 h 783"/>
              <a:gd name="T6" fmla="*/ 664 w 823"/>
              <a:gd name="T7" fmla="*/ 0 h 783"/>
              <a:gd name="T8" fmla="*/ 823 w 823"/>
              <a:gd name="T9" fmla="*/ 483 h 783"/>
              <a:gd name="T10" fmla="*/ 411 w 823"/>
              <a:gd name="T11" fmla="*/ 783 h 783"/>
            </a:gdLst>
            <a:cxnLst>
              <a:cxn ang="0">
                <a:pos x="T0" y="T1"/>
              </a:cxn>
              <a:cxn ang="0">
                <a:pos x="T2" y="T3"/>
              </a:cxn>
              <a:cxn ang="0">
                <a:pos x="T4" y="T5"/>
              </a:cxn>
              <a:cxn ang="0">
                <a:pos x="T6" y="T7"/>
              </a:cxn>
              <a:cxn ang="0">
                <a:pos x="T8" y="T9"/>
              </a:cxn>
              <a:cxn ang="0">
                <a:pos x="T10" y="T11"/>
              </a:cxn>
            </a:cxnLst>
            <a:rect l="0" t="0" r="r" b="b"/>
            <a:pathLst>
              <a:path w="823" h="783">
                <a:moveTo>
                  <a:pt x="411" y="783"/>
                </a:moveTo>
                <a:lnTo>
                  <a:pt x="0" y="483"/>
                </a:lnTo>
                <a:lnTo>
                  <a:pt x="156" y="0"/>
                </a:lnTo>
                <a:lnTo>
                  <a:pt x="664" y="0"/>
                </a:lnTo>
                <a:lnTo>
                  <a:pt x="823" y="483"/>
                </a:lnTo>
                <a:lnTo>
                  <a:pt x="411" y="783"/>
                </a:lnTo>
                <a:close/>
              </a:path>
            </a:pathLst>
          </a:custGeom>
          <a:solidFill>
            <a:srgbClr val="8590CA"/>
          </a:solidFill>
          <a:ln w="3175">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sym typeface="Arial" pitchFamily="34" charset="0"/>
            </a:endParaRPr>
          </a:p>
        </p:txBody>
      </p:sp>
      <p:sp>
        <p:nvSpPr>
          <p:cNvPr id="1048764" name="Freeform 9"/>
          <p:cNvSpPr/>
          <p:nvPr>
            <p:custDataLst>
              <p:tags r:id="rId7"/>
            </p:custDataLst>
          </p:nvPr>
        </p:nvSpPr>
        <p:spPr bwMode="auto">
          <a:xfrm>
            <a:off x="4399280" y="3172578"/>
            <a:ext cx="1249576" cy="1188843"/>
          </a:xfrm>
          <a:custGeom>
            <a:gdLst>
              <a:gd name="T0" fmla="*/ 412 w 823"/>
              <a:gd name="T1" fmla="*/ 783 h 783"/>
              <a:gd name="T2" fmla="*/ 0 w 823"/>
              <a:gd name="T3" fmla="*/ 483 h 783"/>
              <a:gd name="T4" fmla="*/ 158 w 823"/>
              <a:gd name="T5" fmla="*/ 0 h 783"/>
              <a:gd name="T6" fmla="*/ 667 w 823"/>
              <a:gd name="T7" fmla="*/ 0 h 783"/>
              <a:gd name="T8" fmla="*/ 823 w 823"/>
              <a:gd name="T9" fmla="*/ 483 h 783"/>
              <a:gd name="T10" fmla="*/ 412 w 823"/>
              <a:gd name="T11" fmla="*/ 783 h 783"/>
            </a:gdLst>
            <a:cxnLst>
              <a:cxn ang="0">
                <a:pos x="T0" y="T1"/>
              </a:cxn>
              <a:cxn ang="0">
                <a:pos x="T2" y="T3"/>
              </a:cxn>
              <a:cxn ang="0">
                <a:pos x="T4" y="T5"/>
              </a:cxn>
              <a:cxn ang="0">
                <a:pos x="T6" y="T7"/>
              </a:cxn>
              <a:cxn ang="0">
                <a:pos x="T8" y="T9"/>
              </a:cxn>
              <a:cxn ang="0">
                <a:pos x="T10" y="T11"/>
              </a:cxn>
            </a:cxnLst>
            <a:rect l="0" t="0" r="r" b="b"/>
            <a:pathLst>
              <a:path w="823" h="783">
                <a:moveTo>
                  <a:pt x="412" y="783"/>
                </a:moveTo>
                <a:lnTo>
                  <a:pt x="0" y="483"/>
                </a:lnTo>
                <a:lnTo>
                  <a:pt x="158" y="0"/>
                </a:lnTo>
                <a:lnTo>
                  <a:pt x="667" y="0"/>
                </a:lnTo>
                <a:lnTo>
                  <a:pt x="823" y="483"/>
                </a:lnTo>
                <a:lnTo>
                  <a:pt x="412" y="783"/>
                </a:lnTo>
                <a:close/>
              </a:path>
            </a:pathLst>
          </a:custGeom>
          <a:solidFill>
            <a:srgbClr val="8590CA"/>
          </a:solidFill>
          <a:ln w="3175">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sym typeface="Arial" pitchFamily="34" charset="0"/>
            </a:endParaRPr>
          </a:p>
        </p:txBody>
      </p:sp>
      <p:sp>
        <p:nvSpPr>
          <p:cNvPr id="1048765" name="Freeform 10"/>
          <p:cNvSpPr/>
          <p:nvPr>
            <p:custDataLst>
              <p:tags r:id="rId8"/>
            </p:custDataLst>
          </p:nvPr>
        </p:nvSpPr>
        <p:spPr bwMode="auto">
          <a:xfrm>
            <a:off x="4798598" y="1915411"/>
            <a:ext cx="1249576" cy="1187324"/>
          </a:xfrm>
          <a:custGeom>
            <a:gdLst>
              <a:gd name="T0" fmla="*/ 411 w 823"/>
              <a:gd name="T1" fmla="*/ 782 h 782"/>
              <a:gd name="T2" fmla="*/ 0 w 823"/>
              <a:gd name="T3" fmla="*/ 482 h 782"/>
              <a:gd name="T4" fmla="*/ 158 w 823"/>
              <a:gd name="T5" fmla="*/ 0 h 782"/>
              <a:gd name="T6" fmla="*/ 666 w 823"/>
              <a:gd name="T7" fmla="*/ 0 h 782"/>
              <a:gd name="T8" fmla="*/ 823 w 823"/>
              <a:gd name="T9" fmla="*/ 482 h 782"/>
              <a:gd name="T10" fmla="*/ 411 w 823"/>
              <a:gd name="T11" fmla="*/ 782 h 782"/>
            </a:gdLst>
            <a:cxnLst>
              <a:cxn ang="0">
                <a:pos x="T0" y="T1"/>
              </a:cxn>
              <a:cxn ang="0">
                <a:pos x="T2" y="T3"/>
              </a:cxn>
              <a:cxn ang="0">
                <a:pos x="T4" y="T5"/>
              </a:cxn>
              <a:cxn ang="0">
                <a:pos x="T6" y="T7"/>
              </a:cxn>
              <a:cxn ang="0">
                <a:pos x="T8" y="T9"/>
              </a:cxn>
              <a:cxn ang="0">
                <a:pos x="T10" y="T11"/>
              </a:cxn>
            </a:cxnLst>
            <a:rect l="0" t="0" r="r" b="b"/>
            <a:pathLst>
              <a:path w="823" h="782">
                <a:moveTo>
                  <a:pt x="411" y="782"/>
                </a:moveTo>
                <a:lnTo>
                  <a:pt x="0" y="482"/>
                </a:lnTo>
                <a:lnTo>
                  <a:pt x="158" y="0"/>
                </a:lnTo>
                <a:lnTo>
                  <a:pt x="666" y="0"/>
                </a:lnTo>
                <a:lnTo>
                  <a:pt x="823" y="482"/>
                </a:lnTo>
                <a:lnTo>
                  <a:pt x="411" y="782"/>
                </a:lnTo>
                <a:close/>
              </a:path>
            </a:pathLst>
          </a:custGeom>
          <a:solidFill>
            <a:srgbClr val="8590CA"/>
          </a:solidFill>
          <a:ln w="3175">
            <a:no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sym typeface="Arial" pitchFamily="34" charset="0"/>
            </a:endParaRPr>
          </a:p>
        </p:txBody>
      </p:sp>
      <p:sp>
        <p:nvSpPr>
          <p:cNvPr id="1048766" name="Freeform 54"/>
          <p:cNvSpPr>
            <a:spLocks noEditPoints="1"/>
          </p:cNvSpPr>
          <p:nvPr>
            <p:custDataLst>
              <p:tags r:id="rId9"/>
            </p:custDataLst>
          </p:nvPr>
        </p:nvSpPr>
        <p:spPr bwMode="auto">
          <a:xfrm>
            <a:off x="4797612" y="3601201"/>
            <a:ext cx="452911" cy="331596"/>
          </a:xfrm>
          <a:custGeom>
            <a:gdLst>
              <a:gd name="T0" fmla="*/ 0 w 142"/>
              <a:gd name="T1" fmla="*/ 104 h 104"/>
              <a:gd name="T2" fmla="*/ 142 w 142"/>
              <a:gd name="T3" fmla="*/ 104 h 104"/>
              <a:gd name="T4" fmla="*/ 142 w 142"/>
              <a:gd name="T5" fmla="*/ 0 h 104"/>
              <a:gd name="T6" fmla="*/ 0 w 142"/>
              <a:gd name="T7" fmla="*/ 0 h 104"/>
              <a:gd name="T8" fmla="*/ 0 w 142"/>
              <a:gd name="T9" fmla="*/ 104 h 104"/>
              <a:gd name="T10" fmla="*/ 98 w 142"/>
              <a:gd name="T11" fmla="*/ 11 h 104"/>
              <a:gd name="T12" fmla="*/ 127 w 142"/>
              <a:gd name="T13" fmla="*/ 11 h 104"/>
              <a:gd name="T14" fmla="*/ 127 w 142"/>
              <a:gd name="T15" fmla="*/ 29 h 104"/>
              <a:gd name="T16" fmla="*/ 98 w 142"/>
              <a:gd name="T17" fmla="*/ 29 h 104"/>
              <a:gd name="T18" fmla="*/ 98 w 142"/>
              <a:gd name="T19" fmla="*/ 11 h 104"/>
              <a:gd name="T20" fmla="*/ 12 w 142"/>
              <a:gd name="T21" fmla="*/ 52 h 104"/>
              <a:gd name="T22" fmla="*/ 13 w 142"/>
              <a:gd name="T23" fmla="*/ 48 h 104"/>
              <a:gd name="T24" fmla="*/ 13 w 142"/>
              <a:gd name="T25" fmla="*/ 44 h 104"/>
              <a:gd name="T26" fmla="*/ 16 w 142"/>
              <a:gd name="T27" fmla="*/ 36 h 104"/>
              <a:gd name="T28" fmla="*/ 17 w 142"/>
              <a:gd name="T29" fmla="*/ 32 h 104"/>
              <a:gd name="T30" fmla="*/ 19 w 142"/>
              <a:gd name="T31" fmla="*/ 29 h 104"/>
              <a:gd name="T32" fmla="*/ 22 w 142"/>
              <a:gd name="T33" fmla="*/ 26 h 104"/>
              <a:gd name="T34" fmla="*/ 24 w 142"/>
              <a:gd name="T35" fmla="*/ 24 h 104"/>
              <a:gd name="T36" fmla="*/ 53 w 142"/>
              <a:gd name="T37" fmla="*/ 11 h 104"/>
              <a:gd name="T38" fmla="*/ 83 w 142"/>
              <a:gd name="T39" fmla="*/ 24 h 104"/>
              <a:gd name="T40" fmla="*/ 87 w 142"/>
              <a:gd name="T41" fmla="*/ 29 h 104"/>
              <a:gd name="T42" fmla="*/ 89 w 142"/>
              <a:gd name="T43" fmla="*/ 32 h 104"/>
              <a:gd name="T44" fmla="*/ 91 w 142"/>
              <a:gd name="T45" fmla="*/ 36 h 104"/>
              <a:gd name="T46" fmla="*/ 93 w 142"/>
              <a:gd name="T47" fmla="*/ 44 h 104"/>
              <a:gd name="T48" fmla="*/ 94 w 142"/>
              <a:gd name="T49" fmla="*/ 48 h 104"/>
              <a:gd name="T50" fmla="*/ 94 w 142"/>
              <a:gd name="T51" fmla="*/ 52 h 104"/>
              <a:gd name="T52" fmla="*/ 91 w 142"/>
              <a:gd name="T53" fmla="*/ 66 h 104"/>
              <a:gd name="T54" fmla="*/ 87 w 142"/>
              <a:gd name="T55" fmla="*/ 75 h 104"/>
              <a:gd name="T56" fmla="*/ 83 w 142"/>
              <a:gd name="T57" fmla="*/ 79 h 104"/>
              <a:gd name="T58" fmla="*/ 53 w 142"/>
              <a:gd name="T59" fmla="*/ 93 h 104"/>
              <a:gd name="T60" fmla="*/ 41 w 142"/>
              <a:gd name="T61" fmla="*/ 91 h 104"/>
              <a:gd name="T62" fmla="*/ 32 w 142"/>
              <a:gd name="T63" fmla="*/ 87 h 104"/>
              <a:gd name="T64" fmla="*/ 29 w 142"/>
              <a:gd name="T65" fmla="*/ 85 h 104"/>
              <a:gd name="T66" fmla="*/ 27 w 142"/>
              <a:gd name="T67" fmla="*/ 83 h 104"/>
              <a:gd name="T68" fmla="*/ 24 w 142"/>
              <a:gd name="T69" fmla="*/ 81 h 104"/>
              <a:gd name="T70" fmla="*/ 22 w 142"/>
              <a:gd name="T71" fmla="*/ 78 h 104"/>
              <a:gd name="T72" fmla="*/ 21 w 142"/>
              <a:gd name="T73" fmla="*/ 77 h 104"/>
              <a:gd name="T74" fmla="*/ 19 w 142"/>
              <a:gd name="T75" fmla="*/ 75 h 104"/>
              <a:gd name="T76" fmla="*/ 17 w 142"/>
              <a:gd name="T77" fmla="*/ 71 h 104"/>
              <a:gd name="T78" fmla="*/ 15 w 142"/>
              <a:gd name="T79" fmla="*/ 66 h 104"/>
              <a:gd name="T80" fmla="*/ 12 w 142"/>
              <a:gd name="T81" fmla="*/ 52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solidFill>
                <a:prstClr val="black"/>
              </a:solidFill>
              <a:latin typeface="Arial" pitchFamily="34" charset="0"/>
              <a:ea typeface="微软雅黑"/>
              <a:sym typeface="Arial" pitchFamily="34" charset="0"/>
            </a:endParaRPr>
          </a:p>
        </p:txBody>
      </p:sp>
      <p:sp>
        <p:nvSpPr>
          <p:cNvPr id="1048767" name="Freeform 104"/>
          <p:cNvSpPr>
            <a:spLocks noEditPoints="1"/>
          </p:cNvSpPr>
          <p:nvPr>
            <p:custDataLst>
              <p:tags r:id="rId10"/>
            </p:custDataLst>
          </p:nvPr>
        </p:nvSpPr>
        <p:spPr bwMode="auto">
          <a:xfrm>
            <a:off x="6936149" y="3510281"/>
            <a:ext cx="463565" cy="466567"/>
          </a:xfrm>
          <a:custGeom>
            <a:gdLst>
              <a:gd name="T0" fmla="*/ 98 w 196"/>
              <a:gd name="T1" fmla="*/ 197 h 197"/>
              <a:gd name="T2" fmla="*/ 196 w 196"/>
              <a:gd name="T3" fmla="*/ 99 h 197"/>
              <a:gd name="T4" fmla="*/ 98 w 196"/>
              <a:gd name="T5" fmla="*/ 0 h 197"/>
              <a:gd name="T6" fmla="*/ 0 w 196"/>
              <a:gd name="T7" fmla="*/ 99 h 197"/>
              <a:gd name="T8" fmla="*/ 98 w 196"/>
              <a:gd name="T9" fmla="*/ 197 h 197"/>
              <a:gd name="T10" fmla="*/ 38 w 196"/>
              <a:gd name="T11" fmla="*/ 166 h 197"/>
              <a:gd name="T12" fmla="*/ 30 w 196"/>
              <a:gd name="T13" fmla="*/ 158 h 197"/>
              <a:gd name="T14" fmla="*/ 49 w 196"/>
              <a:gd name="T15" fmla="*/ 140 h 197"/>
              <a:gd name="T16" fmla="*/ 57 w 196"/>
              <a:gd name="T17" fmla="*/ 148 h 197"/>
              <a:gd name="T18" fmla="*/ 38 w 196"/>
              <a:gd name="T19" fmla="*/ 166 h 197"/>
              <a:gd name="T20" fmla="*/ 103 w 196"/>
              <a:gd name="T21" fmla="*/ 188 h 197"/>
              <a:gd name="T22" fmla="*/ 92 w 196"/>
              <a:gd name="T23" fmla="*/ 188 h 197"/>
              <a:gd name="T24" fmla="*/ 92 w 196"/>
              <a:gd name="T25" fmla="*/ 162 h 197"/>
              <a:gd name="T26" fmla="*/ 103 w 196"/>
              <a:gd name="T27" fmla="*/ 162 h 197"/>
              <a:gd name="T28" fmla="*/ 103 w 196"/>
              <a:gd name="T29" fmla="*/ 188 h 197"/>
              <a:gd name="T30" fmla="*/ 188 w 196"/>
              <a:gd name="T31" fmla="*/ 104 h 197"/>
              <a:gd name="T32" fmla="*/ 161 w 196"/>
              <a:gd name="T33" fmla="*/ 104 h 197"/>
              <a:gd name="T34" fmla="*/ 161 w 196"/>
              <a:gd name="T35" fmla="*/ 93 h 197"/>
              <a:gd name="T36" fmla="*/ 188 w 196"/>
              <a:gd name="T37" fmla="*/ 93 h 197"/>
              <a:gd name="T38" fmla="*/ 188 w 196"/>
              <a:gd name="T39" fmla="*/ 104 h 197"/>
              <a:gd name="T40" fmla="*/ 157 w 196"/>
              <a:gd name="T41" fmla="*/ 31 h 197"/>
              <a:gd name="T42" fmla="*/ 165 w 196"/>
              <a:gd name="T43" fmla="*/ 39 h 197"/>
              <a:gd name="T44" fmla="*/ 147 w 196"/>
              <a:gd name="T45" fmla="*/ 58 h 197"/>
              <a:gd name="T46" fmla="*/ 139 w 196"/>
              <a:gd name="T47" fmla="*/ 50 h 197"/>
              <a:gd name="T48" fmla="*/ 157 w 196"/>
              <a:gd name="T49" fmla="*/ 31 h 197"/>
              <a:gd name="T50" fmla="*/ 147 w 196"/>
              <a:gd name="T51" fmla="*/ 140 h 197"/>
              <a:gd name="T52" fmla="*/ 165 w 196"/>
              <a:gd name="T53" fmla="*/ 158 h 197"/>
              <a:gd name="T54" fmla="*/ 157 w 196"/>
              <a:gd name="T55" fmla="*/ 166 h 197"/>
              <a:gd name="T56" fmla="*/ 139 w 196"/>
              <a:gd name="T57" fmla="*/ 148 h 197"/>
              <a:gd name="T58" fmla="*/ 147 w 196"/>
              <a:gd name="T59" fmla="*/ 140 h 197"/>
              <a:gd name="T60" fmla="*/ 92 w 196"/>
              <a:gd name="T61" fmla="*/ 9 h 197"/>
              <a:gd name="T62" fmla="*/ 103 w 196"/>
              <a:gd name="T63" fmla="*/ 9 h 197"/>
              <a:gd name="T64" fmla="*/ 103 w 196"/>
              <a:gd name="T65" fmla="*/ 35 h 197"/>
              <a:gd name="T66" fmla="*/ 92 w 196"/>
              <a:gd name="T67" fmla="*/ 35 h 197"/>
              <a:gd name="T68" fmla="*/ 92 w 196"/>
              <a:gd name="T69" fmla="*/ 9 h 197"/>
              <a:gd name="T70" fmla="*/ 82 w 196"/>
              <a:gd name="T71" fmla="*/ 76 h 197"/>
              <a:gd name="T72" fmla="*/ 99 w 196"/>
              <a:gd name="T73" fmla="*/ 92 h 197"/>
              <a:gd name="T74" fmla="*/ 130 w 196"/>
              <a:gd name="T75" fmla="*/ 62 h 197"/>
              <a:gd name="T76" fmla="*/ 137 w 196"/>
              <a:gd name="T77" fmla="*/ 70 h 197"/>
              <a:gd name="T78" fmla="*/ 99 w 196"/>
              <a:gd name="T79" fmla="*/ 108 h 197"/>
              <a:gd name="T80" fmla="*/ 74 w 196"/>
              <a:gd name="T81" fmla="*/ 84 h 197"/>
              <a:gd name="T82" fmla="*/ 82 w 196"/>
              <a:gd name="T83" fmla="*/ 76 h 197"/>
              <a:gd name="T84" fmla="*/ 38 w 196"/>
              <a:gd name="T85" fmla="*/ 31 h 197"/>
              <a:gd name="T86" fmla="*/ 57 w 196"/>
              <a:gd name="T87" fmla="*/ 50 h 197"/>
              <a:gd name="T88" fmla="*/ 49 w 196"/>
              <a:gd name="T89" fmla="*/ 58 h 197"/>
              <a:gd name="T90" fmla="*/ 30 w 196"/>
              <a:gd name="T91" fmla="*/ 39 h 197"/>
              <a:gd name="T92" fmla="*/ 38 w 196"/>
              <a:gd name="T93" fmla="*/ 31 h 197"/>
              <a:gd name="T94" fmla="*/ 34 w 196"/>
              <a:gd name="T95" fmla="*/ 104 h 197"/>
              <a:gd name="T96" fmla="*/ 8 w 196"/>
              <a:gd name="T97" fmla="*/ 104 h 197"/>
              <a:gd name="T98" fmla="*/ 8 w 196"/>
              <a:gd name="T99" fmla="*/ 93 h 197"/>
              <a:gd name="T100" fmla="*/ 34 w 196"/>
              <a:gd name="T101" fmla="*/ 93 h 197"/>
              <a:gd name="T102" fmla="*/ 34 w 196"/>
              <a:gd name="T103" fmla="*/ 104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solidFill>
                <a:prstClr val="black"/>
              </a:solidFill>
              <a:latin typeface="Arial" pitchFamily="34" charset="0"/>
              <a:ea typeface="微软雅黑"/>
              <a:sym typeface="Arial" pitchFamily="34" charset="0"/>
            </a:endParaRPr>
          </a:p>
        </p:txBody>
      </p:sp>
      <p:sp>
        <p:nvSpPr>
          <p:cNvPr id="1048768" name="Freeform 7"/>
          <p:cNvSpPr>
            <a:spLocks noEditPoints="1"/>
          </p:cNvSpPr>
          <p:nvPr>
            <p:custDataLst>
              <p:tags r:id="rId11"/>
            </p:custDataLst>
          </p:nvPr>
        </p:nvSpPr>
        <p:spPr bwMode="auto">
          <a:xfrm>
            <a:off x="5205398" y="2335600"/>
            <a:ext cx="435975" cy="346946"/>
          </a:xfrm>
          <a:custGeom>
            <a:gdLst>
              <a:gd name="T0" fmla="*/ 141 w 141"/>
              <a:gd name="T1" fmla="*/ 40 h 112"/>
              <a:gd name="T2" fmla="*/ 126 w 141"/>
              <a:gd name="T3" fmla="*/ 25 h 112"/>
              <a:gd name="T4" fmla="*/ 113 w 141"/>
              <a:gd name="T5" fmla="*/ 0 h 112"/>
              <a:gd name="T6" fmla="*/ 27 w 141"/>
              <a:gd name="T7" fmla="*/ 0 h 112"/>
              <a:gd name="T8" fmla="*/ 14 w 141"/>
              <a:gd name="T9" fmla="*/ 25 h 112"/>
              <a:gd name="T10" fmla="*/ 0 w 141"/>
              <a:gd name="T11" fmla="*/ 40 h 112"/>
              <a:gd name="T12" fmla="*/ 0 w 141"/>
              <a:gd name="T13" fmla="*/ 86 h 112"/>
              <a:gd name="T14" fmla="*/ 0 w 141"/>
              <a:gd name="T15" fmla="*/ 89 h 112"/>
              <a:gd name="T16" fmla="*/ 0 w 141"/>
              <a:gd name="T17" fmla="*/ 105 h 112"/>
              <a:gd name="T18" fmla="*/ 6 w 141"/>
              <a:gd name="T19" fmla="*/ 112 h 112"/>
              <a:gd name="T20" fmla="*/ 27 w 141"/>
              <a:gd name="T21" fmla="*/ 112 h 112"/>
              <a:gd name="T22" fmla="*/ 33 w 141"/>
              <a:gd name="T23" fmla="*/ 105 h 112"/>
              <a:gd name="T24" fmla="*/ 33 w 141"/>
              <a:gd name="T25" fmla="*/ 89 h 112"/>
              <a:gd name="T26" fmla="*/ 107 w 141"/>
              <a:gd name="T27" fmla="*/ 89 h 112"/>
              <a:gd name="T28" fmla="*/ 107 w 141"/>
              <a:gd name="T29" fmla="*/ 105 h 112"/>
              <a:gd name="T30" fmla="*/ 114 w 141"/>
              <a:gd name="T31" fmla="*/ 112 h 112"/>
              <a:gd name="T32" fmla="*/ 134 w 141"/>
              <a:gd name="T33" fmla="*/ 112 h 112"/>
              <a:gd name="T34" fmla="*/ 141 w 141"/>
              <a:gd name="T35" fmla="*/ 105 h 112"/>
              <a:gd name="T36" fmla="*/ 141 w 141"/>
              <a:gd name="T37" fmla="*/ 89 h 112"/>
              <a:gd name="T38" fmla="*/ 141 w 141"/>
              <a:gd name="T39" fmla="*/ 40 h 112"/>
              <a:gd name="T40" fmla="*/ 35 w 141"/>
              <a:gd name="T41" fmla="*/ 9 h 112"/>
              <a:gd name="T42" fmla="*/ 105 w 141"/>
              <a:gd name="T43" fmla="*/ 9 h 112"/>
              <a:gd name="T44" fmla="*/ 117 w 141"/>
              <a:gd name="T45" fmla="*/ 32 h 112"/>
              <a:gd name="T46" fmla="*/ 23 w 141"/>
              <a:gd name="T47" fmla="*/ 32 h 112"/>
              <a:gd name="T48" fmla="*/ 35 w 141"/>
              <a:gd name="T49" fmla="*/ 9 h 112"/>
              <a:gd name="T50" fmla="*/ 40 w 141"/>
              <a:gd name="T51" fmla="*/ 78 h 112"/>
              <a:gd name="T52" fmla="*/ 12 w 141"/>
              <a:gd name="T53" fmla="*/ 78 h 112"/>
              <a:gd name="T54" fmla="*/ 12 w 141"/>
              <a:gd name="T55" fmla="*/ 63 h 112"/>
              <a:gd name="T56" fmla="*/ 40 w 141"/>
              <a:gd name="T57" fmla="*/ 63 h 112"/>
              <a:gd name="T58" fmla="*/ 40 w 141"/>
              <a:gd name="T59" fmla="*/ 78 h 112"/>
              <a:gd name="T60" fmla="*/ 128 w 141"/>
              <a:gd name="T61" fmla="*/ 78 h 112"/>
              <a:gd name="T62" fmla="*/ 100 w 141"/>
              <a:gd name="T63" fmla="*/ 78 h 112"/>
              <a:gd name="T64" fmla="*/ 100 w 141"/>
              <a:gd name="T65" fmla="*/ 63 h 112"/>
              <a:gd name="T66" fmla="*/ 128 w 141"/>
              <a:gd name="T67" fmla="*/ 63 h 112"/>
              <a:gd name="T68" fmla="*/ 128 w 141"/>
              <a:gd name="T69" fmla="*/ 78 h 1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41" h="112">
                <a:moveTo>
                  <a:pt x="141" y="40"/>
                </a:moveTo>
                <a:cubicBezTo>
                  <a:pt x="126" y="25"/>
                  <a:pt x="126" y="25"/>
                  <a:pt x="126" y="25"/>
                </a:cubicBezTo>
                <a:cubicBezTo>
                  <a:pt x="113" y="0"/>
                  <a:pt x="113" y="0"/>
                  <a:pt x="113" y="0"/>
                </a:cubicBezTo>
                <a:cubicBezTo>
                  <a:pt x="27" y="0"/>
                  <a:pt x="27" y="0"/>
                  <a:pt x="27" y="0"/>
                </a:cubicBezTo>
                <a:cubicBezTo>
                  <a:pt x="14" y="25"/>
                  <a:pt x="14" y="25"/>
                  <a:pt x="14" y="25"/>
                </a:cubicBezTo>
                <a:cubicBezTo>
                  <a:pt x="0" y="40"/>
                  <a:pt x="0" y="40"/>
                  <a:pt x="0" y="40"/>
                </a:cubicBezTo>
                <a:cubicBezTo>
                  <a:pt x="0" y="86"/>
                  <a:pt x="0" y="86"/>
                  <a:pt x="0" y="86"/>
                </a:cubicBezTo>
                <a:cubicBezTo>
                  <a:pt x="0" y="89"/>
                  <a:pt x="0" y="89"/>
                  <a:pt x="0" y="89"/>
                </a:cubicBezTo>
                <a:cubicBezTo>
                  <a:pt x="0" y="105"/>
                  <a:pt x="0" y="105"/>
                  <a:pt x="0" y="105"/>
                </a:cubicBezTo>
                <a:cubicBezTo>
                  <a:pt x="0" y="109"/>
                  <a:pt x="2" y="112"/>
                  <a:pt x="6" y="112"/>
                </a:cubicBezTo>
                <a:cubicBezTo>
                  <a:pt x="27" y="112"/>
                  <a:pt x="27" y="112"/>
                  <a:pt x="27" y="112"/>
                </a:cubicBezTo>
                <a:cubicBezTo>
                  <a:pt x="30" y="112"/>
                  <a:pt x="33" y="109"/>
                  <a:pt x="33" y="105"/>
                </a:cubicBezTo>
                <a:cubicBezTo>
                  <a:pt x="33" y="89"/>
                  <a:pt x="33" y="89"/>
                  <a:pt x="33" y="89"/>
                </a:cubicBezTo>
                <a:cubicBezTo>
                  <a:pt x="107" y="89"/>
                  <a:pt x="107" y="89"/>
                  <a:pt x="107" y="89"/>
                </a:cubicBezTo>
                <a:cubicBezTo>
                  <a:pt x="107" y="105"/>
                  <a:pt x="107" y="105"/>
                  <a:pt x="107" y="105"/>
                </a:cubicBezTo>
                <a:cubicBezTo>
                  <a:pt x="107" y="109"/>
                  <a:pt x="110" y="112"/>
                  <a:pt x="114" y="112"/>
                </a:cubicBezTo>
                <a:cubicBezTo>
                  <a:pt x="134" y="112"/>
                  <a:pt x="134" y="112"/>
                  <a:pt x="134" y="112"/>
                </a:cubicBezTo>
                <a:cubicBezTo>
                  <a:pt x="138" y="112"/>
                  <a:pt x="141" y="109"/>
                  <a:pt x="141" y="105"/>
                </a:cubicBezTo>
                <a:cubicBezTo>
                  <a:pt x="141" y="89"/>
                  <a:pt x="141" y="89"/>
                  <a:pt x="141" y="89"/>
                </a:cubicBezTo>
                <a:lnTo>
                  <a:pt x="141" y="40"/>
                </a:lnTo>
                <a:close/>
                <a:moveTo>
                  <a:pt x="35" y="9"/>
                </a:moveTo>
                <a:cubicBezTo>
                  <a:pt x="105" y="9"/>
                  <a:pt x="105" y="9"/>
                  <a:pt x="105" y="9"/>
                </a:cubicBezTo>
                <a:cubicBezTo>
                  <a:pt x="117" y="32"/>
                  <a:pt x="117" y="32"/>
                  <a:pt x="117" y="32"/>
                </a:cubicBezTo>
                <a:cubicBezTo>
                  <a:pt x="23" y="32"/>
                  <a:pt x="23" y="32"/>
                  <a:pt x="23" y="32"/>
                </a:cubicBezTo>
                <a:lnTo>
                  <a:pt x="35" y="9"/>
                </a:lnTo>
                <a:close/>
                <a:moveTo>
                  <a:pt x="40" y="78"/>
                </a:moveTo>
                <a:cubicBezTo>
                  <a:pt x="12" y="78"/>
                  <a:pt x="12" y="78"/>
                  <a:pt x="12" y="78"/>
                </a:cubicBezTo>
                <a:cubicBezTo>
                  <a:pt x="12" y="63"/>
                  <a:pt x="12" y="63"/>
                  <a:pt x="12" y="63"/>
                </a:cubicBezTo>
                <a:cubicBezTo>
                  <a:pt x="40" y="63"/>
                  <a:pt x="40" y="63"/>
                  <a:pt x="40" y="63"/>
                </a:cubicBezTo>
                <a:lnTo>
                  <a:pt x="40" y="78"/>
                </a:lnTo>
                <a:close/>
                <a:moveTo>
                  <a:pt x="128" y="78"/>
                </a:moveTo>
                <a:cubicBezTo>
                  <a:pt x="100" y="78"/>
                  <a:pt x="100" y="78"/>
                  <a:pt x="100" y="78"/>
                </a:cubicBezTo>
                <a:cubicBezTo>
                  <a:pt x="100" y="63"/>
                  <a:pt x="100" y="63"/>
                  <a:pt x="100" y="63"/>
                </a:cubicBezTo>
                <a:cubicBezTo>
                  <a:pt x="128" y="63"/>
                  <a:pt x="128" y="63"/>
                  <a:pt x="128" y="63"/>
                </a:cubicBezTo>
                <a:lnTo>
                  <a:pt x="128" y="78"/>
                </a:lnTo>
                <a:close/>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solidFill>
                <a:prstClr val="black"/>
              </a:solidFill>
              <a:latin typeface="Arial" pitchFamily="34" charset="0"/>
              <a:ea typeface="微软雅黑"/>
              <a:sym typeface="Arial" pitchFamily="34" charset="0"/>
            </a:endParaRPr>
          </a:p>
        </p:txBody>
      </p:sp>
      <p:sp>
        <p:nvSpPr>
          <p:cNvPr id="1048769" name="Freeform 51"/>
          <p:cNvSpPr>
            <a:spLocks noEditPoints="1"/>
          </p:cNvSpPr>
          <p:nvPr>
            <p:custDataLst>
              <p:tags r:id="rId12"/>
            </p:custDataLst>
          </p:nvPr>
        </p:nvSpPr>
        <p:spPr bwMode="auto">
          <a:xfrm>
            <a:off x="6534617" y="2294960"/>
            <a:ext cx="502001" cy="433910"/>
          </a:xfrm>
          <a:custGeom>
            <a:gdLst>
              <a:gd name="T0" fmla="*/ 132 w 184"/>
              <a:gd name="T1" fmla="*/ 124 h 159"/>
              <a:gd name="T2" fmla="*/ 165 w 184"/>
              <a:gd name="T3" fmla="*/ 159 h 159"/>
              <a:gd name="T4" fmla="*/ 165 w 184"/>
              <a:gd name="T5" fmla="*/ 124 h 159"/>
              <a:gd name="T6" fmla="*/ 184 w 184"/>
              <a:gd name="T7" fmla="*/ 124 h 159"/>
              <a:gd name="T8" fmla="*/ 184 w 184"/>
              <a:gd name="T9" fmla="*/ 0 h 159"/>
              <a:gd name="T10" fmla="*/ 0 w 184"/>
              <a:gd name="T11" fmla="*/ 0 h 159"/>
              <a:gd name="T12" fmla="*/ 0 w 184"/>
              <a:gd name="T13" fmla="*/ 47 h 159"/>
              <a:gd name="T14" fmla="*/ 0 w 184"/>
              <a:gd name="T15" fmla="*/ 124 h 159"/>
              <a:gd name="T16" fmla="*/ 115 w 184"/>
              <a:gd name="T17" fmla="*/ 124 h 159"/>
              <a:gd name="T18" fmla="*/ 132 w 184"/>
              <a:gd name="T19" fmla="*/ 124 h 159"/>
              <a:gd name="T20" fmla="*/ 154 w 184"/>
              <a:gd name="T21" fmla="*/ 49 h 159"/>
              <a:gd name="T22" fmla="*/ 168 w 184"/>
              <a:gd name="T23" fmla="*/ 63 h 159"/>
              <a:gd name="T24" fmla="*/ 154 w 184"/>
              <a:gd name="T25" fmla="*/ 77 h 159"/>
              <a:gd name="T26" fmla="*/ 140 w 184"/>
              <a:gd name="T27" fmla="*/ 63 h 159"/>
              <a:gd name="T28" fmla="*/ 154 w 184"/>
              <a:gd name="T29" fmla="*/ 49 h 159"/>
              <a:gd name="T30" fmla="*/ 36 w 184"/>
              <a:gd name="T31" fmla="*/ 77 h 159"/>
              <a:gd name="T32" fmla="*/ 22 w 184"/>
              <a:gd name="T33" fmla="*/ 63 h 159"/>
              <a:gd name="T34" fmla="*/ 36 w 184"/>
              <a:gd name="T35" fmla="*/ 49 h 159"/>
              <a:gd name="T36" fmla="*/ 50 w 184"/>
              <a:gd name="T37" fmla="*/ 63 h 159"/>
              <a:gd name="T38" fmla="*/ 36 w 184"/>
              <a:gd name="T39" fmla="*/ 77 h 159"/>
              <a:gd name="T40" fmla="*/ 75 w 184"/>
              <a:gd name="T41" fmla="*/ 77 h 159"/>
              <a:gd name="T42" fmla="*/ 61 w 184"/>
              <a:gd name="T43" fmla="*/ 63 h 159"/>
              <a:gd name="T44" fmla="*/ 75 w 184"/>
              <a:gd name="T45" fmla="*/ 49 h 159"/>
              <a:gd name="T46" fmla="*/ 89 w 184"/>
              <a:gd name="T47" fmla="*/ 63 h 159"/>
              <a:gd name="T48" fmla="*/ 75 w 184"/>
              <a:gd name="T49" fmla="*/ 77 h 159"/>
              <a:gd name="T50" fmla="*/ 115 w 184"/>
              <a:gd name="T51" fmla="*/ 77 h 159"/>
              <a:gd name="T52" fmla="*/ 100 w 184"/>
              <a:gd name="T53" fmla="*/ 63 h 159"/>
              <a:gd name="T54" fmla="*/ 115 w 184"/>
              <a:gd name="T55" fmla="*/ 49 h 159"/>
              <a:gd name="T56" fmla="*/ 115 w 184"/>
              <a:gd name="T57" fmla="*/ 49 h 159"/>
              <a:gd name="T58" fmla="*/ 129 w 184"/>
              <a:gd name="T59" fmla="*/ 63 h 159"/>
              <a:gd name="T60" fmla="*/ 115 w 184"/>
              <a:gd name="T61" fmla="*/ 77 h 159"/>
              <a:gd name="T62" fmla="*/ 115 w 184"/>
              <a:gd name="T63" fmla="*/ 77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solidFill>
                <a:prstClr val="black"/>
              </a:solidFill>
              <a:latin typeface="Arial" pitchFamily="34" charset="0"/>
              <a:ea typeface="微软雅黑"/>
              <a:sym typeface="Arial" pitchFamily="34" charset="0"/>
            </a:endParaRPr>
          </a:p>
        </p:txBody>
      </p:sp>
      <p:sp>
        <p:nvSpPr>
          <p:cNvPr id="1048770" name="文本框 59"/>
          <p:cNvSpPr txBox="1"/>
          <p:nvPr>
            <p:custDataLst>
              <p:tags r:id="rId13"/>
            </p:custDataLst>
          </p:nvPr>
        </p:nvSpPr>
        <p:spPr>
          <a:xfrm>
            <a:off x="5584190" y="2865120"/>
            <a:ext cx="1022985" cy="1077595"/>
          </a:xfrm>
          <a:prstGeom prst="rect">
            <a:avLst/>
          </a:prstGeom>
          <a:noFill/>
        </p:spPr>
        <p:txBody>
          <a:bodyPr wrap="square"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2000" b="1" spc="300">
                <a:solidFill>
                  <a:sysClr val="window" lastClr="FFFFFF"/>
                </a:solidFill>
                <a:latin typeface="Arial" pitchFamily="34" charset="0"/>
                <a:ea typeface="微软雅黑"/>
                <a:sym typeface="Arial" pitchFamily="34" charset="0"/>
              </a:rPr>
              <a:t>DUL</a:t>
            </a:r>
            <a:r>
              <a:rPr lang="zh-CN" altLang="en-US" sz="2000" b="1" spc="300">
                <a:solidFill>
                  <a:sysClr val="window" lastClr="FFFFFF"/>
                </a:solidFill>
                <a:latin typeface="Arial" pitchFamily="34" charset="0"/>
                <a:ea typeface="微软雅黑"/>
                <a:sym typeface="Arial" pitchFamily="34" charset="0"/>
              </a:rPr>
              <a:t>业务系统类型及特点</a:t>
            </a:r>
            <a:endParaRPr lang="zh-CN" altLang="en-US" sz="2000" b="1" spc="300">
              <a:solidFill>
                <a:sysClr val="window" lastClr="FFFFFF"/>
              </a:solidFill>
              <a:latin typeface="Arial" pitchFamily="34" charset="0"/>
              <a:ea typeface="微软雅黑"/>
              <a:sym typeface="Arial" pitchFamily="34" charset="0"/>
            </a:endParaRPr>
          </a:p>
        </p:txBody>
      </p:sp>
      <p:sp>
        <p:nvSpPr>
          <p:cNvPr id="1048771" name="文本框 60"/>
          <p:cNvSpPr txBox="1"/>
          <p:nvPr>
            <p:custDataLst>
              <p:tags r:id="rId14"/>
            </p:custDataLst>
          </p:nvPr>
        </p:nvSpPr>
        <p:spPr>
          <a:xfrm>
            <a:off x="640480" y="2134617"/>
            <a:ext cx="3280773" cy="1173008"/>
          </a:xfrm>
          <a:prstGeom prst="rect">
            <a:avLst/>
          </a:prstGeom>
          <a:noFill/>
        </p:spPr>
        <p:txBody>
          <a:bodyPr wrap="square" rtlCol="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400" spc="150">
                <a:solidFill>
                  <a:schemeClr val="tx1"/>
                </a:solidFill>
                <a:latin typeface="Arial" pitchFamily="34" charset="0"/>
                <a:ea typeface="微软雅黑"/>
                <a:sym typeface="Arial" pitchFamily="34" charset="0"/>
              </a:rPr>
              <a:t>该系统主要用于对在线课程资源进行管理和维护，包括策划、设计、制作、更新、归档等方面。该系统侧重于提高课程的质量和教学效果，同时保证在线课程的融洽性和完整性</a:t>
            </a:r>
            <a:endParaRPr lang="zh-CN" altLang="en-US" sz="1400" spc="150">
              <a:solidFill>
                <a:schemeClr val="tx1"/>
              </a:solidFill>
              <a:latin typeface="Arial" pitchFamily="34" charset="0"/>
              <a:ea typeface="微软雅黑"/>
              <a:sym typeface="Arial" pitchFamily="34" charset="0"/>
            </a:endParaRPr>
          </a:p>
        </p:txBody>
      </p:sp>
      <p:sp>
        <p:nvSpPr>
          <p:cNvPr id="1048772" name="文本框 61"/>
          <p:cNvSpPr txBox="1"/>
          <p:nvPr>
            <p:custDataLst>
              <p:tags r:id="rId15"/>
            </p:custDataLst>
          </p:nvPr>
        </p:nvSpPr>
        <p:spPr>
          <a:xfrm>
            <a:off x="619700" y="1579990"/>
            <a:ext cx="3280773" cy="48274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b="1" spc="300">
                <a:solidFill>
                  <a:sysClr val="windowText" lastClr="000000">
                    <a:lumMod val="65000"/>
                    <a:lumOff val="35000"/>
                  </a:sysClr>
                </a:solidFill>
                <a:latin typeface="Arial" pitchFamily="34" charset="0"/>
                <a:ea typeface="微软雅黑"/>
                <a:sym typeface="Arial" pitchFamily="34" charset="0"/>
              </a:rPr>
              <a:t>课程资源管理系统</a:t>
            </a:r>
            <a:endParaRPr lang="zh-CN" altLang="en-US" sz="2000" b="1" spc="300">
              <a:solidFill>
                <a:sysClr val="windowText" lastClr="000000">
                  <a:lumMod val="65000"/>
                  <a:lumOff val="35000"/>
                </a:sysClr>
              </a:solidFill>
              <a:latin typeface="Arial" pitchFamily="34" charset="0"/>
              <a:ea typeface="微软雅黑"/>
              <a:sym typeface="Arial" pitchFamily="34" charset="0"/>
            </a:endParaRPr>
          </a:p>
        </p:txBody>
      </p:sp>
      <p:sp>
        <p:nvSpPr>
          <p:cNvPr id="1048773" name="文本框 62"/>
          <p:cNvSpPr txBox="1"/>
          <p:nvPr>
            <p:custDataLst>
              <p:tags r:id="rId16"/>
            </p:custDataLst>
          </p:nvPr>
        </p:nvSpPr>
        <p:spPr>
          <a:xfrm>
            <a:off x="640715" y="3894455"/>
            <a:ext cx="3281045" cy="1705610"/>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500" spc="150">
                <a:solidFill>
                  <a:schemeClr val="tx1"/>
                </a:solidFill>
                <a:latin typeface="Arial" pitchFamily="34" charset="0"/>
                <a:ea typeface="微软雅黑"/>
                <a:sym typeface="Arial" pitchFamily="34" charset="0"/>
              </a:rPr>
              <a:t>多邻国的用户管理系统是一个较为完整且系统的工具，主要涉及到用户注册、身份认证、信息预约、课程选修、学习档案管理等多个方面，以支持教学的个性化定制。该系统通过组织、分类、协作和学习流程多个方面的设计，实现了多种便捷用户选拔和课程推荐的方式</a:t>
            </a:r>
            <a:endParaRPr lang="zh-CN" altLang="en-US" sz="1500" spc="150">
              <a:solidFill>
                <a:schemeClr val="tx1"/>
              </a:solidFill>
              <a:latin typeface="Arial" pitchFamily="34" charset="0"/>
              <a:ea typeface="微软雅黑"/>
              <a:sym typeface="Arial" pitchFamily="34" charset="0"/>
            </a:endParaRPr>
          </a:p>
        </p:txBody>
      </p:sp>
      <p:sp>
        <p:nvSpPr>
          <p:cNvPr id="1048774" name="文本框 63"/>
          <p:cNvSpPr txBox="1"/>
          <p:nvPr>
            <p:custDataLst>
              <p:tags r:id="rId17"/>
            </p:custDataLst>
          </p:nvPr>
        </p:nvSpPr>
        <p:spPr>
          <a:xfrm>
            <a:off x="619700" y="3339578"/>
            <a:ext cx="3280773" cy="48274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b="1" spc="300">
                <a:solidFill>
                  <a:sysClr val="windowText" lastClr="000000">
                    <a:lumMod val="65000"/>
                    <a:lumOff val="35000"/>
                  </a:sysClr>
                </a:solidFill>
                <a:latin typeface="Arial" pitchFamily="34" charset="0"/>
                <a:ea typeface="微软雅黑"/>
                <a:sym typeface="Arial" pitchFamily="34" charset="0"/>
              </a:rPr>
              <a:t>用户管理系统</a:t>
            </a:r>
            <a:endParaRPr lang="zh-CN" altLang="en-US" sz="2000" b="1" spc="300">
              <a:solidFill>
                <a:sysClr val="windowText" lastClr="000000">
                  <a:lumMod val="65000"/>
                  <a:lumOff val="35000"/>
                </a:sysClr>
              </a:solidFill>
              <a:latin typeface="Arial" pitchFamily="34" charset="0"/>
              <a:ea typeface="微软雅黑"/>
              <a:sym typeface="Arial" pitchFamily="34" charset="0"/>
            </a:endParaRPr>
          </a:p>
        </p:txBody>
      </p:sp>
      <p:sp>
        <p:nvSpPr>
          <p:cNvPr id="1048775" name="文本框 64"/>
          <p:cNvSpPr txBox="1"/>
          <p:nvPr>
            <p:custDataLst>
              <p:tags r:id="rId18"/>
            </p:custDataLst>
          </p:nvPr>
        </p:nvSpPr>
        <p:spPr>
          <a:xfrm>
            <a:off x="8174990" y="2001520"/>
            <a:ext cx="3558540" cy="13379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spc="150">
                <a:solidFill>
                  <a:schemeClr val="tx1"/>
                </a:solidFill>
                <a:latin typeface="Arial" pitchFamily="34" charset="0"/>
                <a:ea typeface="微软雅黑"/>
                <a:sym typeface="Arial" pitchFamily="34" charset="0"/>
              </a:rPr>
              <a:t>该系统涵盖了用户的报名、课程开展，以及在线课程学习、练习、测验、学习进度跟踪、弱点分析等多个方面。系统的主要目的是对用户在多邻国平台上的学习进行管理和监控，帮助用户更高效、高质量的完成课程。</a:t>
            </a:r>
            <a:endParaRPr lang="zh-CN" altLang="en-US" sz="1200" spc="150">
              <a:solidFill>
                <a:schemeClr val="tx1"/>
              </a:solidFill>
              <a:latin typeface="Arial" pitchFamily="34" charset="0"/>
              <a:ea typeface="微软雅黑"/>
              <a:sym typeface="Arial" pitchFamily="34" charset="0"/>
            </a:endParaRPr>
          </a:p>
        </p:txBody>
      </p:sp>
      <p:sp>
        <p:nvSpPr>
          <p:cNvPr id="1048776" name="文本框 65"/>
          <p:cNvSpPr txBox="1"/>
          <p:nvPr>
            <p:custDataLst>
              <p:tags r:id="rId19"/>
            </p:custDataLst>
          </p:nvPr>
        </p:nvSpPr>
        <p:spPr>
          <a:xfrm>
            <a:off x="8355969" y="1522840"/>
            <a:ext cx="3280773" cy="48274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b="1" spc="300">
                <a:solidFill>
                  <a:sysClr val="windowText" lastClr="000000">
                    <a:lumMod val="65000"/>
                    <a:lumOff val="35000"/>
                  </a:sysClr>
                </a:solidFill>
                <a:latin typeface="Arial" pitchFamily="34" charset="0"/>
                <a:ea typeface="微软雅黑"/>
                <a:sym typeface="Arial" pitchFamily="34" charset="0"/>
              </a:rPr>
              <a:t>学习管理系统</a:t>
            </a:r>
            <a:endParaRPr lang="zh-CN" altLang="en-US" sz="2000" b="1" spc="300">
              <a:solidFill>
                <a:sysClr val="windowText" lastClr="000000">
                  <a:lumMod val="65000"/>
                  <a:lumOff val="35000"/>
                </a:sysClr>
              </a:solidFill>
              <a:latin typeface="Arial" pitchFamily="34" charset="0"/>
              <a:ea typeface="微软雅黑"/>
              <a:sym typeface="Arial" pitchFamily="34" charset="0"/>
            </a:endParaRPr>
          </a:p>
        </p:txBody>
      </p:sp>
      <p:sp>
        <p:nvSpPr>
          <p:cNvPr id="1048777" name="文本框 66"/>
          <p:cNvSpPr txBox="1"/>
          <p:nvPr>
            <p:custDataLst>
              <p:tags r:id="rId20"/>
            </p:custDataLst>
          </p:nvPr>
        </p:nvSpPr>
        <p:spPr>
          <a:xfrm>
            <a:off x="8376920" y="3894455"/>
            <a:ext cx="3281045" cy="1292860"/>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500" spc="150">
                <a:solidFill>
                  <a:schemeClr val="tx1"/>
                </a:solidFill>
                <a:latin typeface="Arial" pitchFamily="34" charset="0"/>
                <a:ea typeface="微软雅黑"/>
                <a:sym typeface="Arial" pitchFamily="34" charset="0"/>
              </a:rPr>
              <a:t>广告和营销管理系统主要包括针对多邻国平台的市场推广和用户追踪，通过线上广告、社交媒体、谷歌搜索、微信、抖音等多种自媒体营销策略实现。该系统致力于提高多邻国品牌知名度，提高市场份额。</a:t>
            </a:r>
            <a:endParaRPr lang="zh-CN" altLang="en-US" sz="1500" spc="150">
              <a:solidFill>
                <a:schemeClr val="tx1"/>
              </a:solidFill>
              <a:latin typeface="Arial" pitchFamily="34" charset="0"/>
              <a:ea typeface="微软雅黑"/>
              <a:sym typeface="Arial" pitchFamily="34" charset="0"/>
            </a:endParaRPr>
          </a:p>
        </p:txBody>
      </p:sp>
      <p:sp>
        <p:nvSpPr>
          <p:cNvPr id="1048778" name="文本框 67"/>
          <p:cNvSpPr txBox="1"/>
          <p:nvPr>
            <p:custDataLst>
              <p:tags r:id="rId21"/>
            </p:custDataLst>
          </p:nvPr>
        </p:nvSpPr>
        <p:spPr>
          <a:xfrm>
            <a:off x="8355969" y="3339578"/>
            <a:ext cx="3280773" cy="48274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b="1" spc="300">
                <a:solidFill>
                  <a:sysClr val="windowText" lastClr="000000">
                    <a:lumMod val="65000"/>
                    <a:lumOff val="35000"/>
                  </a:sysClr>
                </a:solidFill>
                <a:latin typeface="Arial" pitchFamily="34" charset="0"/>
                <a:ea typeface="微软雅黑"/>
                <a:sym typeface="Arial" pitchFamily="34" charset="0"/>
              </a:rPr>
              <a:t>广告与营销管理</a:t>
            </a:r>
            <a:endParaRPr lang="zh-CN" altLang="en-US" sz="2000" b="1" spc="300">
              <a:solidFill>
                <a:sysClr val="windowText" lastClr="000000">
                  <a:lumMod val="65000"/>
                  <a:lumOff val="35000"/>
                </a:sysClr>
              </a:solidFill>
              <a:latin typeface="Arial" pitchFamily="34" charset="0"/>
              <a:ea typeface="微软雅黑"/>
              <a:sym typeface="Arial" pitchFamily="34" charset="0"/>
            </a:endParaRPr>
          </a:p>
        </p:txBody>
      </p:sp>
      <p:sp>
        <p:nvSpPr>
          <p:cNvPr id="1048779" name="文本框 68"/>
          <p:cNvSpPr txBox="1"/>
          <p:nvPr>
            <p:custDataLst>
              <p:tags r:id="rId22"/>
            </p:custDataLst>
          </p:nvPr>
        </p:nvSpPr>
        <p:spPr>
          <a:xfrm>
            <a:off x="3434715" y="5711190"/>
            <a:ext cx="5660390" cy="8724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spc="150">
                <a:solidFill>
                  <a:schemeClr val="tx1"/>
                </a:solidFill>
                <a:latin typeface="Arial" pitchFamily="34" charset="0"/>
                <a:ea typeface="微软雅黑"/>
                <a:sym typeface="Arial" pitchFamily="34" charset="0"/>
              </a:rPr>
              <a:t>该系统主要负责多邻国平台的内部数据管理和分析，包括学籍管理、学习成绩管理、用户信息管理等。平台通过分析流量、转化率、用户留存等数据，为平台管理提供了有力的支撑，同时也为其教学培训课程和服务的改进和优化提供了相关建议。</a:t>
            </a:r>
            <a:endParaRPr lang="zh-CN" altLang="en-US" sz="1200" spc="150">
              <a:solidFill>
                <a:schemeClr val="tx1"/>
              </a:solidFill>
              <a:latin typeface="Arial" pitchFamily="34" charset="0"/>
              <a:ea typeface="微软雅黑"/>
              <a:sym typeface="Arial" pitchFamily="34" charset="0"/>
            </a:endParaRPr>
          </a:p>
        </p:txBody>
      </p:sp>
      <p:sp>
        <p:nvSpPr>
          <p:cNvPr id="1048780" name="文本框 69"/>
          <p:cNvSpPr txBox="1"/>
          <p:nvPr>
            <p:custDataLst>
              <p:tags r:id="rId23"/>
            </p:custDataLst>
          </p:nvPr>
        </p:nvSpPr>
        <p:spPr>
          <a:xfrm>
            <a:off x="3871427" y="5156280"/>
            <a:ext cx="4505322" cy="48274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ysClr val="windowText" lastClr="000000">
                    <a:lumMod val="65000"/>
                    <a:lumOff val="35000"/>
                  </a:sysClr>
                </a:solidFill>
                <a:latin typeface="Arial" pitchFamily="34" charset="0"/>
                <a:ea typeface="微软雅黑"/>
                <a:sym typeface="Arial" pitchFamily="34" charset="0"/>
              </a:rPr>
              <a:t>数据分析与统计</a:t>
            </a:r>
            <a:endParaRPr lang="zh-CN" altLang="en-US" sz="2000" b="1" spc="300">
              <a:solidFill>
                <a:sysClr val="windowText" lastClr="000000">
                  <a:lumMod val="65000"/>
                  <a:lumOff val="35000"/>
                </a:sysClr>
              </a:solidFill>
              <a:latin typeface="Arial" pitchFamily="34" charset="0"/>
              <a:ea typeface="微软雅黑"/>
              <a:sym typeface="Arial" pitchFamily="34" charset="0"/>
            </a:endParaRPr>
          </a:p>
        </p:txBody>
      </p:sp>
      <p:pic>
        <p:nvPicPr>
          <p:cNvPr id="2097181" name="图形 3"/>
          <p:cNvPicPr>
            <a:picLocks noChangeAspect="1"/>
          </p:cNvPicPr>
          <p:nvPr>
            <p:custDataLst>
              <p:tags r:id="rId25"/>
            </p:custDataLst>
          </p:nvPr>
        </p:nvPicPr>
        <p:blipFill>
          <a:blip r:embed="rId24"/>
          <a:stretch>
            <a:fillRect/>
          </a:stretch>
        </p:blipFill>
        <p:spPr>
          <a:xfrm>
            <a:off x="5854088" y="4218851"/>
            <a:ext cx="540000" cy="540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2">
            <a:lumMod val="40000"/>
            <a:lumOff val="60000"/>
          </a:schemeClr>
        </a:solidFill>
        <a:effectLst/>
      </p:bgPr>
    </p:bg>
    <p:spTree>
      <p:nvGrpSpPr>
        <p:cNvPr id="87" name=""/>
        <p:cNvGrpSpPr/>
        <p:nvPr/>
      </p:nvGrpSpPr>
      <p:grpSpPr>
        <a:xfrm>
          <a:off x="0" y="0"/>
          <a:ext cx="0" cy="0"/>
        </a:xfrm>
      </p:grpSpPr>
      <p:sp>
        <p:nvSpPr>
          <p:cNvPr id="1048781" name="标题 4"/>
          <p:cNvSpPr>
            <a:spLocks noGrp="1"/>
          </p:cNvSpPr>
          <p:nvPr>
            <p:ph type="title" idx="4294967295"/>
            <p:custDataLst>
              <p:tags r:id="rId2"/>
            </p:custDataLst>
          </p:nvPr>
        </p:nvSpPr>
        <p:spPr>
          <a:xfrm>
            <a:off x="838200" y="365125"/>
            <a:ext cx="10515600" cy="1325563"/>
          </a:xfr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buClrTx/>
              <a:buSzTx/>
              <a:buFontTx/>
            </a:pPr>
            <a:r>
              <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rPr>
              <a:t>3.1 业务系统描述</a:t>
            </a:r>
            <a:endParaRPr lang="en-US" altLang="zh-CN" b="1">
              <a:solidFill>
                <a:schemeClr val="dk1"/>
              </a:solidFill>
              <a:latin typeface="汉仪旗黑-85S" panose="00020600040101010101" pitchFamily="18" charset="-122"/>
              <a:ea typeface="汉仪旗黑-85S" panose="00020600040101010101" pitchFamily="18" charset="-122"/>
              <a:cs typeface="汉仪旗黑-85S" panose="00020600040101010101" pitchFamily="18" charset="-122"/>
              <a:sym typeface="+mn-ea"/>
            </a:endParaRPr>
          </a:p>
        </p:txBody>
      </p:sp>
      <p:sp>
        <p:nvSpPr>
          <p:cNvPr id="1048782" name="文本框 25"/>
          <p:cNvSpPr txBox="1"/>
          <p:nvPr>
            <p:custDataLst>
              <p:tags r:id="rId3"/>
            </p:custDataLst>
          </p:nvPr>
        </p:nvSpPr>
        <p:spPr>
          <a:xfrm>
            <a:off x="882650" y="4386580"/>
            <a:ext cx="3119120" cy="1361440"/>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sz="1555">
                <a:solidFill>
                  <a:srgbClr val="000000"/>
                </a:solidFill>
                <a:latin typeface="微软雅黑" panose="020b0503020204020204" charset="-122"/>
                <a:cs typeface="微软雅黑" panose="020b0503020204020204" charset="-122"/>
                <a:sym typeface="+mn-ea"/>
              </a:rPr>
              <a:t>通过简单的场景分类，循序渐进地“闯关”设计让用户兴趣倍增，容易引导用户进行基础的语言场景训练，其内容也通俗易懂，很适合想学习基础交流的成年人或者是低学龄用户。</a:t>
            </a:r>
            <a:endParaRPr lang="zh-CN" altLang="en-US" sz="1555">
              <a:solidFill>
                <a:srgbClr val="000000"/>
              </a:solidFill>
              <a:latin typeface="微软雅黑" panose="020b0503020204020204" charset="-122"/>
              <a:ea typeface="微软雅黑"/>
              <a:cs typeface="微软雅黑" panose="020b0503020204020204" charset="-122"/>
            </a:endParaRPr>
          </a:p>
          <a:p>
            <a:pPr algn="ctr">
              <a:lnSpc>
                <a:spcPct val="120000"/>
              </a:lnSpc>
            </a:pPr>
            <a:endParaRPr lang="en-US" altLang="zh-CN" sz="1400"/>
          </a:p>
          <a:p>
            <a:pPr algn="ctr">
              <a:lnSpc>
                <a:spcPct val="120000"/>
              </a:lnSpc>
            </a:pPr>
            <a:endParaRPr lang="zh-CN" altLang="en-US" sz="1400" spc="150">
              <a:solidFill>
                <a:sysClr val="windowText" lastClr="000000">
                  <a:lumMod val="65000"/>
                  <a:lumOff val="35000"/>
                </a:sysClr>
              </a:solidFill>
              <a:latin typeface="Arial" pitchFamily="34" charset="0"/>
              <a:ea typeface="微软雅黑"/>
              <a:sym typeface="Arial" pitchFamily="34" charset="0"/>
            </a:endParaRPr>
          </a:p>
        </p:txBody>
      </p:sp>
      <p:sp>
        <p:nvSpPr>
          <p:cNvPr id="1048783" name="椭圆 13"/>
          <p:cNvSpPr/>
          <p:nvPr>
            <p:custDataLst>
              <p:tags r:id="rId4"/>
            </p:custDataLst>
          </p:nvPr>
        </p:nvSpPr>
        <p:spPr>
          <a:xfrm>
            <a:off x="2025650" y="3398520"/>
            <a:ext cx="833120" cy="833120"/>
          </a:xfrm>
          <a:prstGeom prst="ellipse">
            <a:avLst/>
          </a:prstGeom>
          <a:solidFill>
            <a:srgbClr val="8EAADC"/>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normAutofit fontScale="9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sz="3200" b="1">
              <a:solidFill>
                <a:sysClr val="window" lastClr="FFFFFF"/>
              </a:solidFill>
              <a:latin typeface="Arial" pitchFamily="34" charset="0"/>
              <a:ea typeface="微软雅黑"/>
              <a:cs typeface="+mj-cs"/>
              <a:sym typeface="Arial" pitchFamily="34" charset="0"/>
            </a:endParaRPr>
          </a:p>
        </p:txBody>
      </p:sp>
      <p:sp>
        <p:nvSpPr>
          <p:cNvPr id="1048784" name="文本框 21"/>
          <p:cNvSpPr txBox="1"/>
          <p:nvPr>
            <p:custDataLst>
              <p:tags r:id="rId5"/>
            </p:custDataLst>
          </p:nvPr>
        </p:nvSpPr>
        <p:spPr>
          <a:xfrm>
            <a:off x="1594485" y="3534410"/>
            <a:ext cx="1823720" cy="466090"/>
          </a:xfrm>
          <a:prstGeom prst="rect">
            <a:avLst/>
          </a:prstGeom>
          <a:noFill/>
        </p:spPr>
        <p:txBody>
          <a:bodyPr wrap="square" rtlCol="0">
            <a:normAutofit fontScale="6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800" b="1" spc="150">
                <a:solidFill>
                  <a:schemeClr val="tx1"/>
                </a:solidFill>
                <a:latin typeface="Arial" pitchFamily="34" charset="0"/>
                <a:ea typeface="微软雅黑"/>
                <a:sym typeface="Arial" pitchFamily="34" charset="0"/>
              </a:rPr>
              <a:t>课程设计能力</a:t>
            </a:r>
            <a:endParaRPr lang="zh-CN" altLang="en-US" sz="2800" b="1" spc="150">
              <a:solidFill>
                <a:schemeClr val="tx1"/>
              </a:solidFill>
              <a:latin typeface="Arial" pitchFamily="34" charset="0"/>
              <a:ea typeface="微软雅黑"/>
              <a:sym typeface="Arial" pitchFamily="34" charset="0"/>
            </a:endParaRPr>
          </a:p>
        </p:txBody>
      </p:sp>
      <p:sp>
        <p:nvSpPr>
          <p:cNvPr id="1048785" name="椭圆 14"/>
          <p:cNvSpPr/>
          <p:nvPr>
            <p:custDataLst>
              <p:tags r:id="rId6"/>
            </p:custDataLst>
          </p:nvPr>
        </p:nvSpPr>
        <p:spPr>
          <a:xfrm>
            <a:off x="9333865" y="3398520"/>
            <a:ext cx="833120" cy="833120"/>
          </a:xfrm>
          <a:prstGeom prst="ellipse">
            <a:avLst/>
          </a:prstGeom>
          <a:solidFill>
            <a:srgbClr val="7AC2C7"/>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normAutofit fontScale="9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sz="3200" b="1">
              <a:solidFill>
                <a:sysClr val="window" lastClr="FFFFFF"/>
              </a:solidFill>
              <a:latin typeface="Arial" pitchFamily="34" charset="0"/>
              <a:ea typeface="微软雅黑"/>
              <a:cs typeface="+mj-cs"/>
              <a:sym typeface="Arial" pitchFamily="34" charset="0"/>
            </a:endParaRPr>
          </a:p>
        </p:txBody>
      </p:sp>
      <p:sp>
        <p:nvSpPr>
          <p:cNvPr id="1048786" name="文本框 24"/>
          <p:cNvSpPr txBox="1"/>
          <p:nvPr>
            <p:custDataLst>
              <p:tags r:id="rId7"/>
            </p:custDataLst>
          </p:nvPr>
        </p:nvSpPr>
        <p:spPr>
          <a:xfrm>
            <a:off x="8834755" y="3534410"/>
            <a:ext cx="1831975" cy="561975"/>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7200" b="1" spc="150">
                <a:solidFill>
                  <a:schemeClr val="tx1"/>
                </a:solidFill>
                <a:latin typeface="Arial" pitchFamily="34" charset="0"/>
                <a:ea typeface="微软雅黑"/>
                <a:sym typeface="Arial" pitchFamily="34" charset="0"/>
              </a:rPr>
              <a:t>内容制作能力</a:t>
            </a:r>
            <a:endParaRPr lang="zh-CN" altLang="en-US" sz="7200" b="1" spc="150">
              <a:solidFill>
                <a:schemeClr val="tx1"/>
              </a:solidFill>
              <a:latin typeface="Arial" pitchFamily="34" charset="0"/>
              <a:ea typeface="微软雅黑"/>
              <a:sym typeface="Arial" pitchFamily="34" charset="0"/>
            </a:endParaRPr>
          </a:p>
        </p:txBody>
      </p:sp>
      <p:sp>
        <p:nvSpPr>
          <p:cNvPr id="1048787" name="椭圆 18"/>
          <p:cNvSpPr/>
          <p:nvPr>
            <p:custDataLst>
              <p:tags r:id="rId8"/>
            </p:custDataLst>
          </p:nvPr>
        </p:nvSpPr>
        <p:spPr>
          <a:xfrm>
            <a:off x="5681345" y="3398520"/>
            <a:ext cx="833120" cy="833120"/>
          </a:xfrm>
          <a:prstGeom prst="ellipse">
            <a:avLst/>
          </a:prstGeom>
          <a:solidFill>
            <a:srgbClr val="79B6D3"/>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normAutofit fontScale="9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sz="3200" b="1">
              <a:solidFill>
                <a:sysClr val="window" lastClr="FFFFFF"/>
              </a:solidFill>
              <a:latin typeface="Arial" pitchFamily="34" charset="0"/>
              <a:ea typeface="微软雅黑"/>
              <a:cs typeface="+mj-cs"/>
              <a:sym typeface="Arial" pitchFamily="34" charset="0"/>
            </a:endParaRPr>
          </a:p>
        </p:txBody>
      </p:sp>
      <p:sp>
        <p:nvSpPr>
          <p:cNvPr id="1048788" name="文本框 19"/>
          <p:cNvSpPr txBox="1"/>
          <p:nvPr>
            <p:custDataLst>
              <p:tags r:id="rId9"/>
            </p:custDataLst>
          </p:nvPr>
        </p:nvSpPr>
        <p:spPr>
          <a:xfrm>
            <a:off x="5199380" y="3534410"/>
            <a:ext cx="1793875" cy="561975"/>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7200" b="1" spc="150">
                <a:solidFill>
                  <a:schemeClr val="tx1"/>
                </a:solidFill>
                <a:latin typeface="Arial" pitchFamily="34" charset="0"/>
                <a:ea typeface="微软雅黑"/>
                <a:sym typeface="Arial" pitchFamily="34" charset="0"/>
              </a:rPr>
              <a:t>学习资源丰富</a:t>
            </a:r>
            <a:endParaRPr lang="zh-CN" altLang="en-US" sz="7200" b="1" spc="150">
              <a:solidFill>
                <a:schemeClr val="tx1"/>
              </a:solidFill>
              <a:latin typeface="Arial" pitchFamily="34" charset="0"/>
              <a:ea typeface="微软雅黑"/>
              <a:sym typeface="Arial" pitchFamily="34" charset="0"/>
            </a:endParaRPr>
          </a:p>
        </p:txBody>
      </p:sp>
      <p:sp>
        <p:nvSpPr>
          <p:cNvPr id="1048789" name="文本框 20"/>
          <p:cNvSpPr txBox="1"/>
          <p:nvPr>
            <p:custDataLst>
              <p:tags r:id="rId10"/>
            </p:custDataLst>
          </p:nvPr>
        </p:nvSpPr>
        <p:spPr>
          <a:xfrm>
            <a:off x="4542155" y="4386580"/>
            <a:ext cx="3119120" cy="136144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tx1"/>
                </a:solidFill>
                <a:latin typeface="Arial" pitchFamily="34" charset="0"/>
                <a:ea typeface="微软雅黑"/>
                <a:sym typeface="Arial" pitchFamily="34" charset="0"/>
              </a:rPr>
              <a:t>多邻国拥有丰富的学习资源，包括外语、数学、科学、编程、艺术等多个学科，涵盖了各个年龄段。</a:t>
            </a:r>
            <a:endParaRPr lang="zh-CN" altLang="en-US" sz="1400" spc="150">
              <a:solidFill>
                <a:schemeClr val="tx1"/>
              </a:solidFill>
              <a:latin typeface="Arial" pitchFamily="34" charset="0"/>
              <a:ea typeface="微软雅黑"/>
              <a:sym typeface="Arial" pitchFamily="34" charset="0"/>
            </a:endParaRPr>
          </a:p>
        </p:txBody>
      </p:sp>
      <p:sp>
        <p:nvSpPr>
          <p:cNvPr id="1048790" name="文本框 22"/>
          <p:cNvSpPr txBox="1"/>
          <p:nvPr>
            <p:custDataLst>
              <p:tags r:id="rId11"/>
            </p:custDataLst>
          </p:nvPr>
        </p:nvSpPr>
        <p:spPr>
          <a:xfrm>
            <a:off x="8190865" y="4386580"/>
            <a:ext cx="3119120" cy="13614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300" spc="150">
                <a:solidFill>
                  <a:schemeClr val="tx1"/>
                </a:solidFill>
                <a:latin typeface="Arial" pitchFamily="34" charset="0"/>
                <a:ea typeface="微软雅黑"/>
                <a:sym typeface="Arial" pitchFamily="34" charset="0"/>
              </a:rPr>
              <a:t>1.课程数量多，40门语言包括粤语；2.内容丰富，单词、语法、听力、阅读、拼写全都可以练习；3.循序渐进，教学安排合理；4.只占用零碎时间，每天30分钟。</a:t>
            </a:r>
            <a:endParaRPr lang="zh-CN" altLang="en-US" sz="1300" spc="150">
              <a:solidFill>
                <a:schemeClr val="tx1"/>
              </a:solidFill>
              <a:latin typeface="Arial" pitchFamily="34" charset="0"/>
              <a:ea typeface="微软雅黑"/>
              <a:sym typeface="Arial" pitchFamily="34" charset="0"/>
            </a:endParaRPr>
          </a:p>
        </p:txBody>
      </p:sp>
      <p:sp>
        <p:nvSpPr>
          <p:cNvPr id="1048791" name="椭圆 16"/>
          <p:cNvSpPr/>
          <p:nvPr>
            <p:custDataLst>
              <p:tags r:id="rId12"/>
            </p:custDataLst>
          </p:nvPr>
        </p:nvSpPr>
        <p:spPr>
          <a:xfrm>
            <a:off x="4854575" y="1901825"/>
            <a:ext cx="2482850" cy="1341755"/>
          </a:xfrm>
          <a:prstGeom prst="ellipse">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3200" b="1">
              <a:solidFill>
                <a:sysClr val="window" lastClr="FFFFFF"/>
              </a:solidFill>
              <a:latin typeface="Arial" pitchFamily="34" charset="0"/>
              <a:ea typeface="微软雅黑"/>
              <a:cs typeface="+mj-cs"/>
              <a:sym typeface="Arial" pitchFamily="34" charset="0"/>
            </a:endParaRPr>
          </a:p>
        </p:txBody>
      </p:sp>
      <p:sp>
        <p:nvSpPr>
          <p:cNvPr id="1048792" name="文本框 26"/>
          <p:cNvSpPr txBox="1"/>
          <p:nvPr>
            <p:custDataLst>
              <p:tags r:id="rId13"/>
            </p:custDataLst>
          </p:nvPr>
        </p:nvSpPr>
        <p:spPr>
          <a:xfrm>
            <a:off x="5420995" y="1906270"/>
            <a:ext cx="1723390" cy="10820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3100" b="1" spc="300">
                <a:solidFill>
                  <a:sysClr val="window" lastClr="FFFFFF"/>
                </a:solidFill>
                <a:latin typeface="Arial" pitchFamily="34" charset="0"/>
                <a:ea typeface="微软雅黑"/>
                <a:sym typeface="Arial" pitchFamily="34" charset="0"/>
              </a:rPr>
              <a:t>关键资源能力</a:t>
            </a:r>
            <a:endParaRPr lang="zh-CN" altLang="en-US" sz="3100" b="1" spc="300">
              <a:solidFill>
                <a:sysClr val="window" lastClr="FFFFFF"/>
              </a:solidFill>
              <a:latin typeface="Arial" pitchFamily="34" charset="0"/>
              <a:ea typeface="微软雅黑"/>
              <a:sym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https://d.book118.com/138076143016006036</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4587"/>
  <p:tag name="KSO_WM_TEMPLATE_MASTER_THUMB_INDEX" val="12"/>
  <p:tag name="KSO_WM_TEMPLATE_MASTER_TYPE" val="1"/>
  <p:tag name="KSO_WM_TEMPLATE_SUBCATEGORY" val="0"/>
  <p:tag name="KSO_WM_TEMPLATE_THUMBS_INDEX" val="1、4、7、9、12、16、20、23、24、25、26、27、30、33、37、38、39、40"/>
</p:tagLst>
</file>

<file path=ppt/tags/tag141.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1*a*1"/>
  <p:tag name="KSO_WM_UNIT_INDEX" val="1"/>
  <p:tag name="KSO_WM_UNIT_ISCONTENTSTITLE" val="0"/>
  <p:tag name="KSO_WM_UNIT_ISNUMDGMTITLE" val="0"/>
  <p:tag name="KSO_WM_UNIT_LAYERLEVEL" val="1"/>
  <p:tag name="KSO_WM_UNIT_NOCLEAR" val="0"/>
  <p:tag name="KSO_WM_UNIT_PRESET_TEXT" val="企业文化介绍"/>
  <p:tag name="KSO_WM_UNIT_TEXT_FILL_FORE_SCHEMECOLOR_INDEX" val="13"/>
  <p:tag name="KSO_WM_UNIT_TEXT_FILL_FORE_SCHEMECOLOR_INDEX_BRIGHTNESS" val="0.15"/>
  <p:tag name="KSO_WM_UNIT_TEXT_FILL_TYPE" val="1"/>
  <p:tag name="KSO_WM_UNIT_TYPE" val="a"/>
  <p:tag name="KSO_WM_UNIT_VALUE" val="7"/>
</p:tagLst>
</file>

<file path=ppt/tags/tag142.xml><?xml version="1.0" encoding="utf-8"?>
<p:tagLst xmlns:p="http://schemas.openxmlformats.org/presentationml/2006/main">
  <p:tag name="KSO_WM_BEAUTIFY_FLAG" val="#wm#"/>
  <p:tag name="KSO_WM_SLIDE_ID" val="custom20204587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4587"/>
  <p:tag name="KSO_WM_TEMPLATE_MASTER_THUMB_INDEX" val="12"/>
  <p:tag name="KSO_WM_TEMPLATE_MASTER_TYPE" val="1"/>
  <p:tag name="KSO_WM_TEMPLATE_SUBCATEGORY" val="0"/>
  <p:tag name="KSO_WM_TEMPLATE_THUMBS_INDEX" val="1、4、7、9、12、16、20、23、24、25、26、27、30、33、37、38、39、40"/>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i*1_1_4"/>
  <p:tag name="KSO_WM_UNIT_INDEX" val="1_1_4"/>
  <p:tag name="KSO_WM_UNIT_LAYERLEVEL" val="1_1_1"/>
  <p:tag name="KSO_WM_UNIT_LINE_FILL_TYPE" val="2"/>
  <p:tag name="KSO_WM_UNIT_LINE_FORE_SCHEMECOLOR_INDEX" val="14"/>
  <p:tag name="KSO_WM_UNIT_LINE_FORE_SCHEMECOLOR_INDEX_BRIGHTNESS" val="-0.25"/>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4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1_3"/>
  <p:tag name="KSO_WM_UNIT_INDEX" val="1_1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4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1_1"/>
  <p:tag name="KSO_WM_UNIT_INDEX" val="1_1_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custom20204587_5*l_h_i*1_1_2"/>
  <p:tag name="KSO_WM_UNIT_INDEX" val="1_1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f*1_1_1"/>
  <p:tag name="KSO_WM_UNIT_INDEX" val="1_1_1"/>
  <p:tag name="KSO_WM_UNIT_LAYERLEVEL" val="1_1_1"/>
  <p:tag name="KSO_WM_UNIT_NOCLEAR" val="0"/>
  <p:tag name="KSO_WM_UNIT_PRESET_TEXT" val="单击此处添加文本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11"/>
</p:tagLst>
</file>

<file path=ppt/tags/tag14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i*1_2_4"/>
  <p:tag name="KSO_WM_UNIT_INDEX" val="1_2_4"/>
  <p:tag name="KSO_WM_UNIT_LAYERLEVEL" val="1_1_1"/>
  <p:tag name="KSO_WM_UNIT_LINE_FILL_TYPE" val="2"/>
  <p:tag name="KSO_WM_UNIT_LINE_FORE_SCHEMECOLOR_INDEX" val="14"/>
  <p:tag name="KSO_WM_UNIT_LINE_FORE_SCHEMECOLOR_INDEX_BRIGHTNESS" val="-0.25"/>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4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2_3"/>
  <p:tag name="KSO_WM_UNIT_INDEX" val="1_2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2_1"/>
  <p:tag name="KSO_WM_UNIT_INDEX" val="1_2_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custom20204587_5*l_h_i*1_2_2"/>
  <p:tag name="KSO_WM_UNIT_INDEX" val="1_2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5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f*1_2_1"/>
  <p:tag name="KSO_WM_UNIT_INDEX" val="1_2_1"/>
  <p:tag name="KSO_WM_UNIT_LAYERLEVEL" val="1_1_1"/>
  <p:tag name="KSO_WM_UNIT_NOCLEAR" val="0"/>
  <p:tag name="KSO_WM_UNIT_PRESET_TEXT" val="单击此处添加文本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11"/>
</p:tagLst>
</file>

<file path=ppt/tags/tag15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i*1_3_4"/>
  <p:tag name="KSO_WM_UNIT_INDEX" val="1_3_4"/>
  <p:tag name="KSO_WM_UNIT_LAYERLEVEL" val="1_1_1"/>
  <p:tag name="KSO_WM_UNIT_LINE_FILL_TYPE" val="2"/>
  <p:tag name="KSO_WM_UNIT_LINE_FORE_SCHEMECOLOR_INDEX" val="14"/>
  <p:tag name="KSO_WM_UNIT_LINE_FORE_SCHEMECOLOR_INDEX_BRIGHTNESS" val="-0.25"/>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5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3_3"/>
  <p:tag name="KSO_WM_UNIT_INDEX" val="1_3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3_1"/>
  <p:tag name="KSO_WM_UNIT_INDEX" val="1_3_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custom20204587_5*l_h_i*1_3_2"/>
  <p:tag name="KSO_WM_UNIT_INDEX" val="1_3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5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f*1_3_1"/>
  <p:tag name="KSO_WM_UNIT_INDEX" val="1_3_1"/>
  <p:tag name="KSO_WM_UNIT_LAYERLEVEL" val="1_1_1"/>
  <p:tag name="KSO_WM_UNIT_NOCLEAR" val="0"/>
  <p:tag name="KSO_WM_UNIT_PRESET_TEXT" val="单击此处添加文本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11"/>
</p:tagLst>
</file>

<file path=ppt/tags/tag15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i*1_4_4"/>
  <p:tag name="KSO_WM_UNIT_INDEX" val="1_4_4"/>
  <p:tag name="KSO_WM_UNIT_LAYERLEVEL" val="1_1_1"/>
  <p:tag name="KSO_WM_UNIT_LINE_FILL_TYPE" val="2"/>
  <p:tag name="KSO_WM_UNIT_LINE_FORE_SCHEMECOLOR_INDEX" val="14"/>
  <p:tag name="KSO_WM_UNIT_LINE_FORE_SCHEMECOLOR_INDEX_BRIGHTNESS" val="-0.25"/>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5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4_3"/>
  <p:tag name="KSO_WM_UNIT_INDEX" val="1_4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6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4_1"/>
  <p:tag name="KSO_WM_UNIT_INDEX" val="1_4_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custom20204587_5*l_h_i*1_4_2"/>
  <p:tag name="KSO_WM_UNIT_INDEX" val="1_4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6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f*1_4_1"/>
  <p:tag name="KSO_WM_UNIT_INDEX" val="1_4_1"/>
  <p:tag name="KSO_WM_UNIT_LAYERLEVEL" val="1_1_1"/>
  <p:tag name="KSO_WM_UNIT_NOCLEAR" val="0"/>
  <p:tag name="KSO_WM_UNIT_PRESET_TEXT" val="单击此处添加文本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11"/>
</p:tagLst>
</file>

<file path=ppt/tags/tag16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i*1_5_4"/>
  <p:tag name="KSO_WM_UNIT_INDEX" val="1_5_4"/>
  <p:tag name="KSO_WM_UNIT_LAYERLEVEL" val="1_1_1"/>
  <p:tag name="KSO_WM_UNIT_LINE_FILL_TYPE" val="2"/>
  <p:tag name="KSO_WM_UNIT_LINE_FORE_SCHEMECOLOR_INDEX" val="14"/>
  <p:tag name="KSO_WM_UNIT_LINE_FORE_SCHEMECOLOR_INDEX_BRIGHTNESS" val="-0.25"/>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6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5_3"/>
  <p:tag name="KSO_WM_UNIT_INDEX" val="1_5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6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custom20204587_5*l_h_i*1_5_1"/>
  <p:tag name="KSO_WM_UNIT_INDEX" val="1_5_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16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custom20204587_5*l_h_i*1_5_2"/>
  <p:tag name="KSO_WM_UNIT_INDEX" val="1_5_2"/>
  <p:tag name="KSO_WM_UNIT_LAYERLEVEL" val="1_1_1"/>
  <p:tag name="KSO_WM_UNIT_SUBTYPE" val="d"/>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6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l_h_f*1_5_1"/>
  <p:tag name="KSO_WM_UNIT_INDEX" val="1_5_1"/>
  <p:tag name="KSO_WM_UNIT_LAYERLEVEL" val="1_1_1"/>
  <p:tag name="KSO_WM_UNIT_NOCLEAR" val="0"/>
  <p:tag name="KSO_WM_UNIT_PRESET_TEXT" val="单击此处添加文本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11"/>
</p:tagLst>
</file>

<file path=ppt/tags/tag16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
  <p:tag name="KSO_WM_UNIT_TEXT_FILL_FORE_SCHEMECOLOR_INDEX_BRIGHTNESS" val="0.15"/>
  <p:tag name="KSO_WM_UNIT_TEXT_FILL_TYPE" val="1"/>
  <p:tag name="KSO_WM_UNIT_TYPE" val="b"/>
  <p:tag name="KSO_WM_UNIT_USESOURCEFORMAT_APPLY" val="1"/>
  <p:tag name="KSO_WM_UNIT_VALUE" val="15"/>
</p:tagLst>
</file>

<file path=ppt/tags/tag1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FORE_SCHEMECOLOR_INDEX_BRIGHTNESS" val="0.15"/>
  <p:tag name="KSO_WM_UNIT_TEXT_FILL_TYPE" val="1"/>
  <p:tag name="KSO_WM_UNIT_TYPE" val="a"/>
  <p:tag name="KSO_WM_UNIT_USESOURCEFORMAT_APPLY" val="1"/>
  <p:tag name="KSO_WM_UNIT_VALUE" val="6"/>
</p:tagLst>
</file>

<file path=ppt/tags/tag170.xml><?xml version="1.0" encoding="utf-8"?>
<p:tagLst xmlns:p="http://schemas.openxmlformats.org/presentationml/2006/main">
  <p:tag name="KSO_WM_BEAUTIFY_FLAG" val="#wm#"/>
  <p:tag name="KSO_WM_DIAGRAM_GROUP_CODE" val="l1-1"/>
  <p:tag name="KSO_WM_SLIDE_DIAGTYPE" val="l"/>
  <p:tag name="KSO_WM_SLIDE_ID" val="custom20204587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4587"/>
  <p:tag name="KSO_WM_TEMPLATE_MASTER_TYPE" val="1"/>
  <p:tag name="KSO_WM_TEMPLATE_SUBCATEGORY" val="0"/>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7*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9"/>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7*b*1"/>
  <p:tag name="KSO_WM_UNIT_INDEX" val="1"/>
  <p:tag name="KSO_WM_UNIT_ISCONTENTSTITLE" val="0"/>
  <p:tag name="KSO_WM_UNIT_ISNUMDGMTITLE" val="0"/>
  <p:tag name="KSO_WM_UNIT_LAYERLEVEL" val="1"/>
  <p:tag name="KSO_WM_UNIT_NOCLEAR" val="0"/>
  <p:tag name="KSO_WM_UNIT_PRESET_TEXT" val="单击此处输入你的副标题，请尽量言简意赅的阐述观点"/>
  <p:tag name="KSO_WM_UNIT_TEXT_FILL_FORE_SCHEMECOLOR_INDEX" val="13"/>
  <p:tag name="KSO_WM_UNIT_TEXT_FILL_FORE_SCHEMECOLOR_INDEX_BRIGHTNESS" val="0.15"/>
  <p:tag name="KSO_WM_UNIT_TEXT_FILL_TYPE" val="1"/>
  <p:tag name="KSO_WM_UNIT_TYPE" val="b"/>
  <p:tag name="KSO_WM_UNIT_VALUE" val="50"/>
</p:tagLst>
</file>

<file path=ppt/tags/tag173.xml><?xml version="1.0" encoding="utf-8"?>
<p:tagLst xmlns:p="http://schemas.openxmlformats.org/presentationml/2006/main">
  <p:tag name="KSO_WM_BEAUTIFY_FLAG" val="#wm#"/>
  <p:tag name="KSO_WM_SLIDE_ID" val="custom2020458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4587"/>
  <p:tag name="KSO_WM_TEMPLATE_MASTER_TYPE" val="1"/>
  <p:tag name="KSO_WM_TEMPLATE_SUBCATEGORY" val="0"/>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8.xml><?xml version="1.0" encoding="utf-8"?>
<p:tagLst xmlns:p="http://schemas.openxmlformats.org/presentationml/2006/main">
  <p:tag name="KSO_WM_SLIDE_BACKGROUND_TYPE" val="general"/>
  <p:tag name="KSO_WM_SLIDE_BK_DARK_LIGHT" val="2"/>
</p:tagLst>
</file>

<file path=ppt/tags/tag1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3.xml><?xml version="1.0" encoding="utf-8"?>
<p:tagLst xmlns:p="http://schemas.openxmlformats.org/presentationml/2006/main">
  <p:tag name="KSO_WM_SLIDE_BACKGROUND_TYPE" val="general"/>
  <p:tag name="KSO_WM_SLIDE_BK_DARK_LIGHT" val="2"/>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7*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9"/>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04587"/>
  <p:tag name="KSO_WM_UNIT_COMPATIBLE" val="0"/>
  <p:tag name="KSO_WM_UNIT_DIAGRAM_ISNUMVISUAL" val="0"/>
  <p:tag name="KSO_WM_UNIT_DIAGRAM_ISREFERUNIT" val="0"/>
  <p:tag name="KSO_WM_UNIT_HIGHLIGHT" val="0"/>
  <p:tag name="KSO_WM_UNIT_ID" val="custom20204587_7*b*1"/>
  <p:tag name="KSO_WM_UNIT_INDEX" val="1"/>
  <p:tag name="KSO_WM_UNIT_ISCONTENTSTITLE" val="0"/>
  <p:tag name="KSO_WM_UNIT_ISNUMDGMTITLE" val="0"/>
  <p:tag name="KSO_WM_UNIT_LAYERLEVEL" val="1"/>
  <p:tag name="KSO_WM_UNIT_NOCLEAR" val="0"/>
  <p:tag name="KSO_WM_UNIT_PRESET_TEXT" val="单击此处输入你的副标题，请尽量言简意赅的阐述观点"/>
  <p:tag name="KSO_WM_UNIT_TEXT_FILL_FORE_SCHEMECOLOR_INDEX" val="13"/>
  <p:tag name="KSO_WM_UNIT_TEXT_FILL_FORE_SCHEMECOLOR_INDEX_BRIGHTNESS" val="0.15"/>
  <p:tag name="KSO_WM_UNIT_TEXT_FILL_TYPE" val="1"/>
  <p:tag name="KSO_WM_UNIT_TYPE" val="b"/>
  <p:tag name="KSO_WM_UNIT_VALUE" val="50"/>
</p:tagLst>
</file>

<file path=ppt/tags/tag186.xml><?xml version="1.0" encoding="utf-8"?>
<p:tagLst xmlns:p="http://schemas.openxmlformats.org/presentationml/2006/main">
  <p:tag name="KSO_WM_BEAUTIFY_FLAG" val="#wm#"/>
  <p:tag name="KSO_WM_SLIDE_ID" val="custom2020458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4587"/>
  <p:tag name="KSO_WM_TEMPLATE_MASTER_TYPE" val="1"/>
  <p:tag name="KSO_WM_TEMPLATE_SUBCATEGORY" val="0"/>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1.xml><?xml version="1.0" encoding="utf-8"?>
<p:tagLst xmlns:p="http://schemas.openxmlformats.org/presentationml/2006/main">
  <p:tag name="KSO_WM_BEAUTIFY_FLAG" val="#wm#"/>
  <p:tag name="KSO_WM_TAG_VERSION" val="1.0"/>
  <p:tag name="KSO_WM_TEMPLATE_CATEGORY" val="diagram"/>
  <p:tag name="KSO_WM_TEMPLATE_INDEX" val="191"/>
  <p:tag name="KSO_WM_UNIT_ID" val="diagram191_4*i*0"/>
  <p:tag name="KSO_WM_UNIT_INDEX" val="0"/>
  <p:tag name="KSO_WM_UNIT_TYPE" val="i"/>
</p:tagLst>
</file>

<file path=ppt/tags/tag19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ID" val="diagram191_4*m_i*1_1"/>
  <p:tag name="KSO_WM_UNIT_INDEX" val="1_1"/>
  <p:tag name="KSO_WM_UNIT_LAYERLEVEL" val="1_1"/>
  <p:tag name="KSO_WM_UNIT_LINE_FILL_TYPE" val="2"/>
  <p:tag name="KSO_WM_UNIT_LINE_FORE_SCHEMECOLOR_INDEX" val="7"/>
  <p:tag name="KSO_WM_UNIT_TEXT_FILL_FORE_SCHEMECOLOR_INDEX" val="7"/>
  <p:tag name="KSO_WM_UNIT_TEXT_FILL_TYPE" val="1"/>
  <p:tag name="KSO_WM_UNIT_TYPE" val="m_i"/>
</p:tagLst>
</file>

<file path=ppt/tags/tag19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ID" val="diagram191_4*m_i*1_2"/>
  <p:tag name="KSO_WM_UNIT_INDEX" val="1_2"/>
  <p:tag name="KSO_WM_UNIT_LAYERLEVEL" val="1_1"/>
  <p:tag name="KSO_WM_UNIT_LINE_FILL_TYPE" val="2"/>
  <p:tag name="KSO_WM_UNIT_LINE_FORE_SCHEMECOLOR_INDEX" val="14"/>
  <p:tag name="KSO_WM_UNIT_TEXT_FILL_FORE_SCHEMECOLOR_INDEX" val="2"/>
  <p:tag name="KSO_WM_UNIT_TEXT_FILL_TYPE" val="1"/>
  <p:tag name="KSO_WM_UNIT_TYPE" val="m_i"/>
</p:tagLst>
</file>

<file path=ppt/tags/tag19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0"/>
  <p:tag name="KSO_WM_UNIT_COMPATIBLE" val="0"/>
  <p:tag name="KSO_WM_UNIT_HIGHLIGHT" val="0"/>
  <p:tag name="KSO_WM_UNIT_ID" val="diagram191_4*m_h_a*1_3_1"/>
  <p:tag name="KSO_WM_UNIT_INDEX" val="1_3_1"/>
  <p:tag name="KSO_WM_UNIT_LAYERLEVEL" val="1_1_1"/>
  <p:tag name="KSO_WM_UNIT_PRESET_TEXT" val="EIUSMOD"/>
  <p:tag name="KSO_WM_UNIT_TEXT_FILL_FORE_SCHEMECOLOR_INDEX" val="7"/>
  <p:tag name="KSO_WM_UNIT_TEXT_FILL_TYPE" val="1"/>
  <p:tag name="KSO_WM_UNIT_TYPE" val="m_h_a"/>
  <p:tag name="KSO_WM_UNIT_VALUE" val="9"/>
</p:tagLst>
</file>

<file path=ppt/tags/tag19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FILL_FORE_SCHEMECOLOR_INDEX" val="7"/>
  <p:tag name="KSO_WM_UNIT_FILL_TYPE" val="1"/>
  <p:tag name="KSO_WM_UNIT_ID" val="diagram191_4*m_i*1_3"/>
  <p:tag name="KSO_WM_UNIT_INDEX" val="1_3"/>
  <p:tag name="KSO_WM_UNIT_LAYERLEVEL" val="1_1"/>
  <p:tag name="KSO_WM_UNIT_TEXT_FILL_FORE_SCHEMECOLOR_INDEX" val="2"/>
  <p:tag name="KSO_WM_UNIT_TEXT_FILL_TYPE" val="1"/>
  <p:tag name="KSO_WM_UNIT_TYPE" val="m_i"/>
</p:tagLst>
</file>

<file path=ppt/tags/tag19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FILL_FORE_SCHEMECOLOR_INDEX" val="7"/>
  <p:tag name="KSO_WM_UNIT_FILL_TYPE" val="1"/>
  <p:tag name="KSO_WM_UNIT_ID" val="diagram191_4*m_i*1_4"/>
  <p:tag name="KSO_WM_UNIT_INDEX" val="1_4"/>
  <p:tag name="KSO_WM_UNIT_LAYERLEVEL" val="1_1"/>
  <p:tag name="KSO_WM_UNIT_TEXT_FILL_FORE_SCHEMECOLOR_INDEX" val="2"/>
  <p:tag name="KSO_WM_UNIT_TEXT_FILL_TYPE" val="1"/>
  <p:tag name="KSO_WM_UNIT_TYPE" val="m_i"/>
</p:tagLst>
</file>

<file path=ppt/tags/tag19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0"/>
  <p:tag name="KSO_WM_UNIT_COMPATIBLE" val="0"/>
  <p:tag name="KSO_WM_UNIT_HIGHLIGHT" val="0"/>
  <p:tag name="KSO_WM_UNIT_ID" val="diagram191_4*m_h_f*1_3_1"/>
  <p:tag name="KSO_WM_UNIT_INDEX" val="1_3_1"/>
  <p:tag name="KSO_WM_UNIT_LAYERLEVEL" val="1_1_1"/>
  <p:tag name="KSO_WM_UNIT_PRESET_TEXT" val="Lorem ipsum dolor sit amet, consectetur adipisicing elit"/>
  <p:tag name="KSO_WM_UNIT_TEXT_FILL_FORE_SCHEMECOLOR_INDEX" val="13"/>
  <p:tag name="KSO_WM_UNIT_TEXT_FILL_TYPE" val="1"/>
  <p:tag name="KSO_WM_UNIT_TYPE" val="m_h_f"/>
  <p:tag name="KSO_WM_UNIT_VALUE" val="44"/>
</p:tagLst>
</file>

<file path=ppt/tags/tag198.xml><?xml version="1.0" encoding="utf-8"?>
<p:tagLst xmlns:p="http://schemas.openxmlformats.org/presentationml/2006/main">
  <p:tag name="KSO_WM_BEAUTIFY_FLAG" val="#wm#"/>
  <p:tag name="KSO_WM_TAG_VERSION" val="1.0"/>
  <p:tag name="KSO_WM_TEMPLATE_CATEGORY" val="diagram"/>
  <p:tag name="KSO_WM_TEMPLATE_INDEX" val="191"/>
  <p:tag name="KSO_WM_UNIT_ID" val="diagram191_4*i*13"/>
  <p:tag name="KSO_WM_UNIT_INDEX" val="13"/>
  <p:tag name="KSO_WM_UNIT_TYPE" val="i"/>
</p:tagLst>
</file>

<file path=ppt/tags/tag19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ID" val="diagram191_4*m_i*1_5"/>
  <p:tag name="KSO_WM_UNIT_INDEX" val="1_5"/>
  <p:tag name="KSO_WM_UNIT_LAYERLEVEL" val="1_1"/>
  <p:tag name="KSO_WM_UNIT_LINE_FILL_TYPE" val="2"/>
  <p:tag name="KSO_WM_UNIT_LINE_FORE_SCHEMECOLOR_INDEX" val="6"/>
  <p:tag name="KSO_WM_UNIT_TEXT_FILL_FORE_SCHEMECOLOR_INDEX" val="6"/>
  <p:tag name="KSO_WM_UNIT_TEXT_FILL_TYPE" val="1"/>
  <p:tag name="KSO_WM_UNIT_TYPE" val="m_i"/>
</p:tagLst>
</file>

<file path=ppt/tags/tag20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ID" val="diagram191_4*m_i*1_6"/>
  <p:tag name="KSO_WM_UNIT_INDEX" val="1_6"/>
  <p:tag name="KSO_WM_UNIT_LAYERLEVEL" val="1_1"/>
  <p:tag name="KSO_WM_UNIT_LINE_FILL_TYPE" val="2"/>
  <p:tag name="KSO_WM_UNIT_LINE_FORE_SCHEMECOLOR_INDEX" val="14"/>
  <p:tag name="KSO_WM_UNIT_TEXT_FILL_FORE_SCHEMECOLOR_INDEX" val="2"/>
  <p:tag name="KSO_WM_UNIT_TEXT_FILL_TYPE" val="1"/>
  <p:tag name="KSO_WM_UNIT_TYPE" val="m_i"/>
</p:tagLst>
</file>

<file path=ppt/tags/tag20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0"/>
  <p:tag name="KSO_WM_UNIT_COMPATIBLE" val="0"/>
  <p:tag name="KSO_WM_UNIT_HIGHLIGHT" val="0"/>
  <p:tag name="KSO_WM_UNIT_ID" val="diagram191_4*m_h_a*1_2_1"/>
  <p:tag name="KSO_WM_UNIT_INDEX" val="1_2_1"/>
  <p:tag name="KSO_WM_UNIT_LAYERLEVEL" val="1_1_1"/>
  <p:tag name="KSO_WM_UNIT_PRESET_TEXT" val="EIUSMOD"/>
  <p:tag name="KSO_WM_UNIT_TEXT_FILL_FORE_SCHEMECOLOR_INDEX" val="6"/>
  <p:tag name="KSO_WM_UNIT_TEXT_FILL_TYPE" val="1"/>
  <p:tag name="KSO_WM_UNIT_TYPE" val="m_h_a"/>
  <p:tag name="KSO_WM_UNIT_VALUE" val="9"/>
</p:tagLst>
</file>

<file path=ppt/tags/tag20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FILL_FORE_SCHEMECOLOR_INDEX" val="6"/>
  <p:tag name="KSO_WM_UNIT_FILL_TYPE" val="1"/>
  <p:tag name="KSO_WM_UNIT_ID" val="diagram191_4*m_i*1_7"/>
  <p:tag name="KSO_WM_UNIT_INDEX" val="1_7"/>
  <p:tag name="KSO_WM_UNIT_LAYERLEVEL" val="1_1"/>
  <p:tag name="KSO_WM_UNIT_TEXT_FILL_FORE_SCHEMECOLOR_INDEX" val="2"/>
  <p:tag name="KSO_WM_UNIT_TEXT_FILL_TYPE" val="1"/>
  <p:tag name="KSO_WM_UNIT_TYPE" val="m_i"/>
</p:tagLst>
</file>

<file path=ppt/tags/tag20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FILL_FORE_SCHEMECOLOR_INDEX" val="6"/>
  <p:tag name="KSO_WM_UNIT_FILL_TYPE" val="1"/>
  <p:tag name="KSO_WM_UNIT_ID" val="diagram191_4*m_i*1_8"/>
  <p:tag name="KSO_WM_UNIT_INDEX" val="1_8"/>
  <p:tag name="KSO_WM_UNIT_LAYERLEVEL" val="1_1"/>
  <p:tag name="KSO_WM_UNIT_TEXT_FILL_FORE_SCHEMECOLOR_INDEX" val="2"/>
  <p:tag name="KSO_WM_UNIT_TEXT_FILL_TYPE" val="1"/>
  <p:tag name="KSO_WM_UNIT_TYPE" val="m_i"/>
</p:tagLst>
</file>

<file path=ppt/tags/tag20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0"/>
  <p:tag name="KSO_WM_UNIT_COMPATIBLE" val="0"/>
  <p:tag name="KSO_WM_UNIT_HIGHLIGHT" val="0"/>
  <p:tag name="KSO_WM_UNIT_ID" val="diagram191_4*m_h_f*1_2_1"/>
  <p:tag name="KSO_WM_UNIT_INDEX" val="1_2_1"/>
  <p:tag name="KSO_WM_UNIT_LAYERLEVEL" val="1_1_1"/>
  <p:tag name="KSO_WM_UNIT_PRESET_TEXT" val="Lorem ipsum dolor sit amet, consectetur adipisicing elit"/>
  <p:tag name="KSO_WM_UNIT_TEXT_FILL_FORE_SCHEMECOLOR_INDEX" val="13"/>
  <p:tag name="KSO_WM_UNIT_TEXT_FILL_TYPE" val="1"/>
  <p:tag name="KSO_WM_UNIT_TYPE" val="m_h_f"/>
  <p:tag name="KSO_WM_UNIT_VALUE" val="44"/>
</p:tagLst>
</file>

<file path=ppt/tags/tag205.xml><?xml version="1.0" encoding="utf-8"?>
<p:tagLst xmlns:p="http://schemas.openxmlformats.org/presentationml/2006/main">
  <p:tag name="KSO_WM_BEAUTIFY_FLAG" val="#wm#"/>
  <p:tag name="KSO_WM_TAG_VERSION" val="1.0"/>
  <p:tag name="KSO_WM_TEMPLATE_CATEGORY" val="diagram"/>
  <p:tag name="KSO_WM_TEMPLATE_INDEX" val="191"/>
  <p:tag name="KSO_WM_UNIT_ID" val="diagram191_4*i*26"/>
  <p:tag name="KSO_WM_UNIT_INDEX" val="26"/>
  <p:tag name="KSO_WM_UNIT_TYPE" val="i"/>
</p:tagLst>
</file>

<file path=ppt/tags/tag20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ID" val="diagram191_4*m_i*1_9"/>
  <p:tag name="KSO_WM_UNIT_INDEX" val="1_9"/>
  <p:tag name="KSO_WM_UNIT_LAYERLEVEL" val="1_1"/>
  <p:tag name="KSO_WM_UNIT_LINE_FILL_TYPE" val="2"/>
  <p:tag name="KSO_WM_UNIT_LINE_FORE_SCHEMECOLOR_INDEX" val="5"/>
  <p:tag name="KSO_WM_UNIT_TEXT_FILL_FORE_SCHEMECOLOR_INDEX" val="5"/>
  <p:tag name="KSO_WM_UNIT_TEXT_FILL_TYPE" val="1"/>
  <p:tag name="KSO_WM_UNIT_TYPE" val="m_i"/>
</p:tagLst>
</file>

<file path=ppt/tags/tag20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ID" val="diagram191_4*m_i*1_10"/>
  <p:tag name="KSO_WM_UNIT_INDEX" val="1_10"/>
  <p:tag name="KSO_WM_UNIT_LAYERLEVEL" val="1_1"/>
  <p:tag name="KSO_WM_UNIT_LINE_FILL_TYPE" val="2"/>
  <p:tag name="KSO_WM_UNIT_LINE_FORE_SCHEMECOLOR_INDEX" val="14"/>
  <p:tag name="KSO_WM_UNIT_TEXT_FILL_FORE_SCHEMECOLOR_INDEX" val="2"/>
  <p:tag name="KSO_WM_UNIT_TEXT_FILL_TYPE" val="1"/>
  <p:tag name="KSO_WM_UNIT_TYPE" val="m_i"/>
</p:tagLst>
</file>

<file path=ppt/tags/tag20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0"/>
  <p:tag name="KSO_WM_UNIT_COMPATIBLE" val="0"/>
  <p:tag name="KSO_WM_UNIT_HIGHLIGHT" val="0"/>
  <p:tag name="KSO_WM_UNIT_ID" val="diagram191_4*m_h_a*1_1_1"/>
  <p:tag name="KSO_WM_UNIT_INDEX" val="1_1_1"/>
  <p:tag name="KSO_WM_UNIT_LAYERLEVEL" val="1_1_1"/>
  <p:tag name="KSO_WM_UNIT_PRESET_TEXT" val="EIUSMOD"/>
  <p:tag name="KSO_WM_UNIT_TEXT_FILL_FORE_SCHEMECOLOR_INDEX" val="5"/>
  <p:tag name="KSO_WM_UNIT_TEXT_FILL_TYPE" val="1"/>
  <p:tag name="KSO_WM_UNIT_TYPE" val="m_h_a"/>
  <p:tag name="KSO_WM_UNIT_VALUE" val="9"/>
</p:tagLst>
</file>

<file path=ppt/tags/tag20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FILL_FORE_SCHEMECOLOR_INDEX" val="5"/>
  <p:tag name="KSO_WM_UNIT_FILL_TYPE" val="1"/>
  <p:tag name="KSO_WM_UNIT_ID" val="diagram191_4*m_i*1_11"/>
  <p:tag name="KSO_WM_UNIT_INDEX" val="1_11"/>
  <p:tag name="KSO_WM_UNIT_LAYERLEVEL" val="1_1"/>
  <p:tag name="KSO_WM_UNIT_TEXT_FILL_FORE_SCHEMECOLOR_INDEX" val="2"/>
  <p:tag name="KSO_WM_UNIT_TEXT_FILL_TYPE" val="1"/>
  <p:tag name="KSO_WM_UNIT_TYPE" val="m_i"/>
</p:tagLst>
</file>

<file path=ppt/tags/tag21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1"/>
  <p:tag name="KSO_WM_UNIT_FILL_FORE_SCHEMECOLOR_INDEX" val="5"/>
  <p:tag name="KSO_WM_UNIT_FILL_TYPE" val="1"/>
  <p:tag name="KSO_WM_UNIT_ID" val="diagram191_4*m_i*1_12"/>
  <p:tag name="KSO_WM_UNIT_INDEX" val="1_12"/>
  <p:tag name="KSO_WM_UNIT_LAYERLEVEL" val="1_1"/>
  <p:tag name="KSO_WM_UNIT_TEXT_FILL_FORE_SCHEMECOLOR_INDEX" val="2"/>
  <p:tag name="KSO_WM_UNIT_TEXT_FILL_TYPE" val="1"/>
  <p:tag name="KSO_WM_UNIT_TYPE" val="m_i"/>
</p:tagLst>
</file>

<file path=ppt/tags/tag21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91"/>
  <p:tag name="KSO_WM_UNIT_CLEAR" val="0"/>
  <p:tag name="KSO_WM_UNIT_COMPATIBLE" val="0"/>
  <p:tag name="KSO_WM_UNIT_HIGHLIGHT" val="0"/>
  <p:tag name="KSO_WM_UNIT_ID" val="diagram191_4*m_h_f*1_1_1"/>
  <p:tag name="KSO_WM_UNIT_INDEX" val="1_1_1"/>
  <p:tag name="KSO_WM_UNIT_LAYERLEVEL" val="1_1_1"/>
  <p:tag name="KSO_WM_UNIT_PRESET_TEXT" val="Lorem ipsum dolor sit amet, consectetur adipisicing elit"/>
  <p:tag name="KSO_WM_UNIT_TEXT_FILL_FORE_SCHEMECOLOR_INDEX" val="13"/>
  <p:tag name="KSO_WM_UNIT_TEXT_FILL_TYPE" val="1"/>
  <p:tag name="KSO_WM_UNIT_TYPE" val="m_h_f"/>
  <p:tag name="KSO_WM_UNIT_VALUE" val="44"/>
</p:tagLst>
</file>

<file path=ppt/tags/tag212.xml><?xml version="1.0" encoding="utf-8"?>
<p:tagLst xmlns:p="http://schemas.openxmlformats.org/presentationml/2006/main">
  <p:tag name="KSO_WM_SLIDE_BACKGROUND_TYPE" val="general"/>
  <p:tag name="KSO_WM_SLIDE_BK_DARK_LIGHT" val="2"/>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160418_2*l_h_i*1_3_1"/>
  <p:tag name="KSO_WM_UNIT_INDEX" val="1_3_1"/>
  <p:tag name="KSO_WM_UNIT_LAYERLEVEL" val="1_1_1"/>
  <p:tag name="KSO_WM_UNIT_TEXT_FILL_FORE_SCHEMECOLOR_INDEX" val="14"/>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160418_2*l_h_i*1_1_1"/>
  <p:tag name="KSO_WM_UNIT_INDEX" val="1_1_1"/>
  <p:tag name="KSO_WM_UNIT_LAYERLEVEL" val="1_1_1"/>
  <p:tag name="KSO_WM_UNIT_TEXT_FILL_FORE_SCHEMECOLOR_INDEX" val="14"/>
  <p:tag name="KSO_WM_UNIT_TEXT_FILL_TYPE" val="1"/>
  <p:tag name="KSO_WM_UNIT_TYPE" val="l_h_i"/>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160418_2*l_h_i*1_2_1"/>
  <p:tag name="KSO_WM_UNIT_INDEX" val="1_2_1"/>
  <p:tag name="KSO_WM_UNIT_LAYERLEVEL" val="1_1_1"/>
  <p:tag name="KSO_WM_UNIT_TEXT_FILL_FORE_SCHEMECOLOR_INDEX" val="14"/>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i*1_1_3"/>
  <p:tag name="KSO_WM_UNIT_INDEX" val="1_1_3"/>
  <p:tag name="KSO_WM_UNIT_LAYERLEVEL" val="1_1_1"/>
  <p:tag name="KSO_WM_UNIT_SUBTYPE" val="d"/>
  <p:tag name="KSO_WM_UNIT_TEXT_FILL_FORE_SCHEMECOLOR_INDEX" val="14"/>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i*1_2_3"/>
  <p:tag name="KSO_WM_UNIT_INDEX" val="1_2_3"/>
  <p:tag name="KSO_WM_UNIT_LAYERLEVEL" val="1_1_1"/>
  <p:tag name="KSO_WM_UNIT_SUBTYPE" val="d"/>
  <p:tag name="KSO_WM_UNIT_TEXT_FILL_FORE_SCHEMECOLOR_INDEX" val="14"/>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18"/>
  <p:tag name="KSO_WM_UNIT_COMPATIBLE" val="0"/>
  <p:tag name="KSO_WM_UNIT_DIAGRAM_ISNUMVISUAL" val="0"/>
  <p:tag name="KSO_WM_UNIT_DIAGRAM_ISREFERUNIT" val="0"/>
  <p:tag name="KSO_WM_UNIT_HIGHLIGHT" val="0"/>
  <p:tag name="KSO_WM_UNIT_ID" val="diagram160418_2*l_h_i*1_3_3"/>
  <p:tag name="KSO_WM_UNIT_INDEX" val="1_3_3"/>
  <p:tag name="KSO_WM_UNIT_LAYERLEVEL" val="1_1_1"/>
  <p:tag name="KSO_WM_UNIT_SUBTYPE" val="d"/>
  <p:tag name="KSO_WM_UNIT_TEXT_FILL_FORE_SCHEMECOLOR_INDEX" val="14"/>
  <p:tag name="KSO_WM_UNIT_TEXT_FILL_TYPE" val="1"/>
  <p:tag name="KSO_WM_UNIT_TYPE" val="l_h_i"/>
</p:tagLst>
</file>

<file path=ppt/tags/tag228.xml><?xml version="1.0" encoding="utf-8"?>
<p:tagLst xmlns:p="http://schemas.openxmlformats.org/presentationml/2006/main">
  <p:tag name="KSO_WM_SLIDE_BACKGROUND_TYPE" val="general"/>
  <p:tag name="KSO_WM_SLIDE_BK_DARK_LIGHT" val="2"/>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4.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235.xml><?xml version="1.0" encoding="utf-8"?>
<p:tagLst xmlns:p="http://schemas.openxmlformats.org/presentationml/2006/main">
  <p:tag name="KSO_WM_SLIDE_BACKGROUND_TYPE" val="general"/>
  <p:tag name="KSO_WM_SLIDE_BK_DARK_LIGHT" val="2"/>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9.xml><?xml version="1.0" encoding="utf-8"?>
<p:tagLst xmlns:p="http://schemas.openxmlformats.org/presentationml/2006/main">
  <p:tag name="KSO_WM_SLIDE_BACKGROUND_TYPE" val="general"/>
  <p:tag name="KSO_WM_SLIDE_BK_DARK_LIGHT" val="2"/>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73"/>
  <p:tag name="KSO_WM_UNIT_COMPATIBLE" val="0"/>
  <p:tag name="KSO_WM_UNIT_DIAGRAM_ISNUMVISUAL" val="0"/>
  <p:tag name="KSO_WM_UNIT_DIAGRAM_ISREFERUNIT" val="0"/>
  <p:tag name="KSO_WM_UNIT_FILL_FORE_SCHEMECOLOR_INDEX" val="13"/>
  <p:tag name="KSO_WM_UNIT_FILL_TYPE" val="1"/>
  <p:tag name="KSO_WM_UNIT_HIGHLIGHT" val="0"/>
  <p:tag name="KSO_WM_UNIT_ID" val="diagram20199373_3*i*1"/>
  <p:tag name="KSO_WM_UNIT_INDEX" val="1"/>
  <p:tag name="KSO_WM_UNIT_LAYERLEVEL" val="1"/>
  <p:tag name="KSO_WM_UNIT_TEXT_FILL_FORE_SCHEMECOLOR_INDEX" val="2"/>
  <p:tag name="KSO_WM_UNIT_TEXT_FILL_TYPE" val="1"/>
  <p:tag name="KSO_WM_UNIT_TYPE" val="i"/>
</p:tagLst>
</file>

<file path=ppt/tags/tag24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73"/>
  <p:tag name="KSO_WM_UNIT_COMPATIBLE" val="0"/>
  <p:tag name="KSO_WM_UNIT_DIAGRAM_ISNUMVISUAL" val="0"/>
  <p:tag name="KSO_WM_UNIT_DIAGRAM_ISREFERUNIT" val="0"/>
  <p:tag name="KSO_WM_UNIT_HIGHLIGHT" val="0"/>
  <p:tag name="KSO_WM_UNIT_ID" val="diagram20199373_3*i*2"/>
  <p:tag name="KSO_WM_UNIT_INDEX" val="2"/>
  <p:tag name="KSO_WM_UNIT_LAYERLEVEL" val="1"/>
  <p:tag name="KSO_WM_UNIT_LINE_FILL_TYPE" val="2"/>
  <p:tag name="KSO_WM_UNIT_LINE_FORE_SCHEMECOLOR_INDEX" val="14"/>
  <p:tag name="KSO_WM_UNIT_TEXT_FILL_FORE_SCHEMECOLOR_INDEX" val="13"/>
  <p:tag name="KSO_WM_UNIT_TEXT_FILL_TYPE" val="1"/>
  <p:tag name="KSO_WM_UNIT_TYPE" val="i"/>
</p:tagLst>
</file>

<file path=ppt/tags/tag24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73"/>
  <p:tag name="KSO_WM_UNIT_COMPATIBLE" val="0"/>
  <p:tag name="KSO_WM_UNIT_DIAGRAM_ISNUMVISUAL" val="0"/>
  <p:tag name="KSO_WM_UNIT_DIAGRAM_ISREFERUNIT" val="0"/>
  <p:tag name="KSO_WM_UNIT_HIGHLIGHT" val="0"/>
  <p:tag name="KSO_WM_UNIT_ID" val="diagram20199373_3*i*3"/>
  <p:tag name="KSO_WM_UNIT_INDEX" val="3"/>
  <p:tag name="KSO_WM_UNIT_LAYERLEVEL" val="1"/>
  <p:tag name="KSO_WM_UNIT_LINE_FILL_TYPE" val="2"/>
  <p:tag name="KSO_WM_UNIT_LINE_FORE_SCHEMECOLOR_INDEX" val="14"/>
  <p:tag name="KSO_WM_UNIT_TEXT_FILL_FORE_SCHEMECOLOR_INDEX" val="13"/>
  <p:tag name="KSO_WM_UNIT_TEXT_FILL_TYPE" val="1"/>
  <p:tag name="KSO_WM_UNIT_TYPE" val="i"/>
</p:tagLst>
</file>

<file path=ppt/tags/tag24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199373"/>
  <p:tag name="KSO_WM_UNIT_COMPATIBLE" val="0"/>
  <p:tag name="KSO_WM_UNIT_DIAGRAM_ISNUMVISUAL" val="0"/>
  <p:tag name="KSO_WM_UNIT_DIAGRAM_ISREFERUNIT" val="0"/>
  <p:tag name="KSO_WM_UNIT_HIGHLIGHT" val="0"/>
  <p:tag name="KSO_WM_UNIT_ID" val="diagram20199373_3*i*4"/>
  <p:tag name="KSO_WM_UNIT_INDEX" val="4"/>
  <p:tag name="KSO_WM_UNIT_LAYERLEVEL" val="1"/>
  <p:tag name="KSO_WM_UNIT_LINE_FILL_TYPE" val="2"/>
  <p:tag name="KSO_WM_UNIT_LINE_FORE_SCHEMECOLOR_INDEX" val="14"/>
  <p:tag name="KSO_WM_UNIT_TEXT_FILL_FORE_SCHEMECOLOR_INDEX" val="13"/>
  <p:tag name="KSO_WM_UNIT_TEXT_FILL_TYPE" val="1"/>
  <p:tag name="KSO_WM_UNIT_TYPE" val="i"/>
</p:tagLst>
</file>

<file path=ppt/tags/tag24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00112_3*q_h_i*1_3_1"/>
  <p:tag name="KSO_WM_UNIT_INDEX" val="1_3_1"/>
  <p:tag name="KSO_WM_UNIT_LAYERLEVEL" val="1_1_1"/>
  <p:tag name="KSO_WM_UNIT_TEXT_FILL_FORE_SCHEMECOLOR_INDEX" val="2"/>
  <p:tag name="KSO_WM_UNIT_TEXT_FILL_TYPE" val="1"/>
  <p:tag name="KSO_WM_UNIT_TYPE" val="q_h_i"/>
</p:tagLst>
</file>

<file path=ppt/tags/tag24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0112_3*q_h_i*1_1_4"/>
  <p:tag name="KSO_WM_UNIT_INDEX" val="1_1_4"/>
  <p:tag name="KSO_WM_UNIT_LAYERLEVEL" val="1_1_1"/>
  <p:tag name="KSO_WM_UNIT_TEXT_FILL_FORE_SCHEMECOLOR_INDEX" val="2"/>
  <p:tag name="KSO_WM_UNIT_TEXT_FILL_TYPE" val="1"/>
  <p:tag name="KSO_WM_UNIT_TYPE" val="q_h_i"/>
</p:tagLst>
</file>

<file path=ppt/tags/tag24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00112_3*q_h_i*1_2_5"/>
  <p:tag name="KSO_WM_UNIT_INDEX" val="1_2_5"/>
  <p:tag name="KSO_WM_UNIT_LAYERLEVEL" val="1_1_1"/>
  <p:tag name="KSO_WM_UNIT_TEXT_FILL_FORE_SCHEMECOLOR_INDEX" val="2"/>
  <p:tag name="KSO_WM_UNIT_TEXT_FILL_TYPE" val="1"/>
  <p:tag name="KSO_WM_UNIT_TYPE" val="q_h_i"/>
</p:tagLst>
</file>

<file path=ppt/tags/tag24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00112_3*q_h_i*1_4_7"/>
  <p:tag name="KSO_WM_UNIT_INDEX" val="1_4_7"/>
  <p:tag name="KSO_WM_UNIT_LAYERLEVEL" val="1_1_1"/>
  <p:tag name="KSO_WM_UNIT_TEXT_FILL_FORE_SCHEMECOLOR_INDEX" val="2"/>
  <p:tag name="KSO_WM_UNIT_TEXT_FILL_TYPE" val="1"/>
  <p:tag name="KSO_WM_UNIT_TYPE" val="q_h_i"/>
</p:tagLst>
</file>

<file path=ppt/tags/tag24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0112_3*q_h_i*1_1_3"/>
  <p:tag name="KSO_WM_UNIT_INDEX" val="1_1_3"/>
  <p:tag name="KSO_WM_UNIT_LAYERLEVEL" val="1_1_1"/>
  <p:tag name="KSO_WM_UNIT_TYPE" val="q_h_i"/>
</p:tagLst>
</file>

<file path=ppt/tags/tag25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00112_3*q_h_i*1_4_6"/>
  <p:tag name="KSO_WM_UNIT_INDEX" val="1_4_6"/>
  <p:tag name="KSO_WM_UNIT_LAYERLEVEL" val="1_1_1"/>
  <p:tag name="KSO_WM_UNIT_TYPE" val="q_h_i"/>
</p:tagLst>
</file>

<file path=ppt/tags/tag25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0112_3*q_h_i*1_4_5"/>
  <p:tag name="KSO_WM_UNIT_INDEX" val="1_4_5"/>
  <p:tag name="KSO_WM_UNIT_LAYERLEVEL" val="1_1_1"/>
  <p:tag name="KSO_WM_UNIT_TYPE" val="q_h_i"/>
</p:tagLst>
</file>

<file path=ppt/tags/tag25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0112_3*q_h_i*1_4_4"/>
  <p:tag name="KSO_WM_UNIT_INDEX" val="1_4_4"/>
  <p:tag name="KSO_WM_UNIT_LAYERLEVEL" val="1_1_1"/>
  <p:tag name="KSO_WM_UNIT_TYPE" val="q_h_i"/>
</p:tagLst>
</file>

<file path=ppt/tags/tag25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0112_3*q_h_i*1_4_3"/>
  <p:tag name="KSO_WM_UNIT_INDEX" val="1_4_3"/>
  <p:tag name="KSO_WM_UNIT_LAYERLEVEL" val="1_1_1"/>
  <p:tag name="KSO_WM_UNIT_TYPE" val="q_h_i"/>
</p:tagLst>
</file>

<file path=ppt/tags/tag25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1_2"/>
  <p:tag name="KSO_WM_UNIT_INDEX" val="1_1_2"/>
  <p:tag name="KSO_WM_UNIT_LAYERLEVEL" val="1_1_1"/>
  <p:tag name="KSO_WM_UNIT_TYPE" val="q_h_i"/>
</p:tagLst>
</file>

<file path=ppt/tags/tag25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4_2"/>
  <p:tag name="KSO_WM_UNIT_INDEX" val="1_4_2"/>
  <p:tag name="KSO_WM_UNIT_LAYERLEVEL" val="1_1_1"/>
  <p:tag name="KSO_WM_UNIT_TYPE" val="q_h_i"/>
</p:tagLst>
</file>

<file path=ppt/tags/tag25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2_2"/>
  <p:tag name="KSO_WM_UNIT_INDEX" val="1_2_2"/>
  <p:tag name="KSO_WM_UNIT_LAYERLEVEL" val="1_1_1"/>
  <p:tag name="KSO_WM_UNIT_TYPE" val="q_h_i"/>
</p:tagLst>
</file>

<file path=ppt/tags/tag25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3_3"/>
  <p:tag name="KSO_WM_UNIT_INDEX" val="1_3_3"/>
  <p:tag name="KSO_WM_UNIT_LAYERLEVEL" val="1_1_1"/>
  <p:tag name="KSO_WM_UNIT_TYPE" val="q_h_i"/>
</p:tagLst>
</file>

<file path=ppt/tags/tag25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1_1"/>
  <p:tag name="KSO_WM_UNIT_INDEX" val="1_1_1"/>
  <p:tag name="KSO_WM_UNIT_LAYERLEVEL" val="1_1_1"/>
  <p:tag name="KSO_WM_UNIT_TEXT_FILL_FORE_SCHEMECOLOR_INDEX" val="14"/>
  <p:tag name="KSO_WM_UNIT_TEXT_FILL_TYPE" val="1"/>
  <p:tag name="KSO_WM_UNIT_TYPE" val="q_h_i"/>
</p:tagLst>
</file>

<file path=ppt/tags/tag25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2_1"/>
  <p:tag name="KSO_WM_UNIT_INDEX" val="1_2_1"/>
  <p:tag name="KSO_WM_UNIT_LAYERLEVEL" val="1_1_1"/>
  <p:tag name="KSO_WM_UNIT_TEXT_FILL_FORE_SCHEMECOLOR_INDEX" val="14"/>
  <p:tag name="KSO_WM_UNIT_TEXT_FILL_TYPE" val="1"/>
  <p:tag name="KSO_WM_UNIT_TYPE" val="q_h_i"/>
</p:tagLst>
</file>

<file path=ppt/tags/tag26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3_2"/>
  <p:tag name="KSO_WM_UNIT_INDEX" val="1_3_2"/>
  <p:tag name="KSO_WM_UNIT_LAYERLEVEL" val="1_1_1"/>
  <p:tag name="KSO_WM_UNIT_TEXT_FILL_FORE_SCHEMECOLOR_INDEX" val="14"/>
  <p:tag name="KSO_WM_UNIT_TEXT_FILL_TYPE" val="1"/>
  <p:tag name="KSO_WM_UNIT_TYPE" val="q_h_i"/>
</p:tagLst>
</file>

<file path=ppt/tags/tag26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i*1_4_1"/>
  <p:tag name="KSO_WM_UNIT_INDEX" val="1_4_1"/>
  <p:tag name="KSO_WM_UNIT_LAYERLEVEL" val="1_1_1"/>
  <p:tag name="KSO_WM_UNIT_TEXT_FILL_FORE_SCHEMECOLOR_INDEX" val="14"/>
  <p:tag name="KSO_WM_UNIT_TEXT_FILL_TYPE" val="1"/>
  <p:tag name="KSO_WM_UNIT_TYPE" val="q_h_i"/>
</p:tagLst>
</file>

<file path=ppt/tags/tag26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f*1_1_1"/>
  <p:tag name="KSO_WM_UNIT_INDEX" val="1_1_1"/>
  <p:tag name="KSO_WM_UNIT_LAYERLEVEL" val="1_1_1"/>
  <p:tag name="KSO_WM_UNIT_NOCLEAR" val="0"/>
  <p:tag name="KSO_WM_UNIT_PRESET_TEXT" val="单击此处添加文本具体内容"/>
  <p:tag name="KSO_WM_UNIT_TEXT_FILL_FORE_SCHEMECOLOR_INDEX" val="13"/>
  <p:tag name="KSO_WM_UNIT_TEXT_FILL_TYPE" val="1"/>
  <p:tag name="KSO_WM_UNIT_TYPE" val="q_h_f"/>
</p:tagLst>
</file>

<file path=ppt/tags/tag26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f*1_4_1"/>
  <p:tag name="KSO_WM_UNIT_INDEX" val="1_4_1"/>
  <p:tag name="KSO_WM_UNIT_LAYERLEVEL" val="1_1_1"/>
  <p:tag name="KSO_WM_UNIT_NOCLEAR" val="0"/>
  <p:tag name="KSO_WM_UNIT_PRESET_TEXT" val="单击此处添加文本具体内容"/>
  <p:tag name="KSO_WM_UNIT_TEXT_FILL_FORE_SCHEMECOLOR_INDEX" val="13"/>
  <p:tag name="KSO_WM_UNIT_TEXT_FILL_TYPE" val="1"/>
  <p:tag name="KSO_WM_UNIT_TYPE" val="q_h_f"/>
</p:tagLst>
</file>

<file path=ppt/tags/tag26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f*1_2_1"/>
  <p:tag name="KSO_WM_UNIT_INDEX" val="1_2_1"/>
  <p:tag name="KSO_WM_UNIT_LAYERLEVEL" val="1_1_1"/>
  <p:tag name="KSO_WM_UNIT_NOCLEAR" val="0"/>
  <p:tag name="KSO_WM_UNIT_PRESET_TEXT" val="单击此处添加文本具体内容"/>
  <p:tag name="KSO_WM_UNIT_TEXT_FILL_FORE_SCHEMECOLOR_INDEX" val="13"/>
  <p:tag name="KSO_WM_UNIT_TEXT_FILL_TYPE" val="1"/>
  <p:tag name="KSO_WM_UNIT_TYPE" val="q_h_f"/>
</p:tagLst>
</file>

<file path=ppt/tags/tag26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HIGHLIGHT" val="0"/>
  <p:tag name="KSO_WM_UNIT_ID" val="diagram20200112_3*q_h_f*1_3_1"/>
  <p:tag name="KSO_WM_UNIT_INDEX" val="1_3_1"/>
  <p:tag name="KSO_WM_UNIT_LAYERLEVEL" val="1_1_1"/>
  <p:tag name="KSO_WM_UNIT_NOCLEAR" val="0"/>
  <p:tag name="KSO_WM_UNIT_PRESET_TEXT" val="单击此处添加文本具体内容"/>
  <p:tag name="KSO_WM_UNIT_TEXT_FILL_FORE_SCHEMECOLOR_INDEX" val="13"/>
  <p:tag name="KSO_WM_UNIT_TEXT_FILL_TYPE" val="1"/>
  <p:tag name="KSO_WM_UNIT_TYPE" val="q_h_f"/>
</p:tagLst>
</file>

<file path=ppt/tags/tag26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00112_3*q_h_i*1_3_4"/>
  <p:tag name="KSO_WM_UNIT_INDEX" val="1_3_4"/>
  <p:tag name="KSO_WM_UNIT_LAYERLEVEL" val="1_1_1"/>
  <p:tag name="KSO_WM_UNIT_TEXT_FILL_FORE_SCHEMECOLOR_INDEX" val="13"/>
  <p:tag name="KSO_WM_UNIT_TEXT_FILL_TYPE" val="1"/>
  <p:tag name="KSO_WM_UNIT_TYPE" val="q_h_i"/>
</p:tagLst>
</file>

<file path=ppt/tags/tag26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00112_3*q_h_i*1_2_6"/>
  <p:tag name="KSO_WM_UNIT_INDEX" val="1_2_6"/>
  <p:tag name="KSO_WM_UNIT_LAYERLEVEL" val="1_1_1"/>
  <p:tag name="KSO_WM_UNIT_TYPE" val="q_h_i"/>
</p:tagLst>
</file>

<file path=ppt/tags/tag26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00112_3*q_h_i*1_2_4"/>
  <p:tag name="KSO_WM_UNIT_INDEX" val="1_2_4"/>
  <p:tag name="KSO_WM_UNIT_LAYERLEVEL" val="1_1_1"/>
  <p:tag name="KSO_WM_UNIT_TYPE" val="q_h_i"/>
</p:tagLst>
</file>

<file path=ppt/tags/tag26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00112_3*q_h_i*1_2_3"/>
  <p:tag name="KSO_WM_UNIT_INDEX" val="1_2_3"/>
  <p:tag name="KSO_WM_UNIT_LAYERLEVEL" val="1_1_1"/>
  <p:tag name="KSO_WM_UNIT_TYPE" val="q_h_i"/>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812_3*q_i*1_1"/>
  <p:tag name="KSO_WM_UNIT_INDEX" val="1_1"/>
  <p:tag name="KSO_WM_UNIT_LAYERLEVEL" val="1_1"/>
  <p:tag name="KSO_WM_UNIT_TEXT_FILL_FORE_SCHEMECOLOR_INDEX" val="13"/>
  <p:tag name="KSO_WM_UNIT_TEXT_FILL_TYPE" val="1"/>
  <p:tag name="KSO_WM_UNIT_TYPE" val="q_i"/>
</p:tagLst>
</file>

<file path=ppt/tags/tag27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812_3*q_h_i*1_4_1"/>
  <p:tag name="KSO_WM_UNIT_INDEX" val="1_4_1"/>
  <p:tag name="KSO_WM_UNIT_LAYERLEVEL" val="1_1_1"/>
  <p:tag name="KSO_WM_UNIT_TEXT_FILL_FORE_SCHEMECOLOR_INDEX" val="13"/>
  <p:tag name="KSO_WM_UNIT_TEXT_FILL_TYPE" val="1"/>
  <p:tag name="KSO_WM_UNIT_TYPE" val="q_h_i"/>
</p:tagLst>
</file>

<file path=ppt/tags/tag27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812_3*q_h_i*1_2_1"/>
  <p:tag name="KSO_WM_UNIT_INDEX" val="1_2_1"/>
  <p:tag name="KSO_WM_UNIT_LAYERLEVEL" val="1_1_1"/>
  <p:tag name="KSO_WM_UNIT_TEXT_FILL_FORE_SCHEMECOLOR_INDEX" val="13"/>
  <p:tag name="KSO_WM_UNIT_TEXT_FILL_TYPE" val="1"/>
  <p:tag name="KSO_WM_UNIT_TYPE" val="q_h_i"/>
</p:tagLst>
</file>

<file path=ppt/tags/tag27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812_3*q_h_i*1_3_2"/>
  <p:tag name="KSO_WM_UNIT_INDEX" val="1_3_2"/>
  <p:tag name="KSO_WM_UNIT_LAYERLEVEL" val="1_1_1"/>
  <p:tag name="KSO_WM_UNIT_TEXT_FILL_FORE_SCHEMECOLOR_INDEX" val="13"/>
  <p:tag name="KSO_WM_UNIT_TEXT_FILL_TYPE" val="1"/>
  <p:tag name="KSO_WM_UNIT_TYPE" val="q_h_i"/>
</p:tagLst>
</file>

<file path=ppt/tags/tag27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812_3*q_h_i*1_5_1"/>
  <p:tag name="KSO_WM_UNIT_INDEX" val="1_5_1"/>
  <p:tag name="KSO_WM_UNIT_LAYERLEVEL" val="1_1_1"/>
  <p:tag name="KSO_WM_UNIT_TEXT_FILL_FORE_SCHEMECOLOR_INDEX" val="13"/>
  <p:tag name="KSO_WM_UNIT_TEXT_FILL_TYPE" val="1"/>
  <p:tag name="KSO_WM_UNIT_TYPE" val="q_h_i"/>
</p:tagLst>
</file>

<file path=ppt/tags/tag27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812_3*q_h_i*1_1_1"/>
  <p:tag name="KSO_WM_UNIT_INDEX" val="1_1_1"/>
  <p:tag name="KSO_WM_UNIT_LAYERLEVEL" val="1_1_1"/>
  <p:tag name="KSO_WM_UNIT_TEXT_FILL_FORE_SCHEMECOLOR_INDEX" val="13"/>
  <p:tag name="KSO_WM_UNIT_TEXT_FILL_TYPE" val="1"/>
  <p:tag name="KSO_WM_UNIT_TYPE" val="q_h_i"/>
</p:tagLst>
</file>

<file path=ppt/tags/tag27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812_3*q_h_x*1_5_1"/>
  <p:tag name="KSO_WM_UNIT_INDEX" val="1_5_1"/>
  <p:tag name="KSO_WM_UNIT_LAYERLEVEL" val="1_1_1"/>
  <p:tag name="KSO_WM_UNIT_TYPE" val="q_h_x"/>
  <p:tag name="KSO_WM_UNIT_VALUE" val="92*126"/>
</p:tagLst>
</file>

<file path=ppt/tags/tag27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812_3*q_h_x*1_3_1"/>
  <p:tag name="KSO_WM_UNIT_INDEX" val="1_3_1"/>
  <p:tag name="KSO_WM_UNIT_LAYERLEVEL" val="1_1_1"/>
  <p:tag name="KSO_WM_UNIT_TYPE" val="q_h_x"/>
  <p:tag name="KSO_WM_UNIT_VALUE" val="129*129"/>
</p:tagLst>
</file>

<file path=ppt/tags/tag27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812_3*q_h_x*1_1_1"/>
  <p:tag name="KSO_WM_UNIT_INDEX" val="1_1_1"/>
  <p:tag name="KSO_WM_UNIT_LAYERLEVEL" val="1_1_1"/>
  <p:tag name="KSO_WM_UNIT_TYPE" val="q_h_x"/>
  <p:tag name="KSO_WM_UNIT_VALUE" val="96*121"/>
</p:tagLst>
</file>

<file path=ppt/tags/tag28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812_3*q_h_x*1_2_1"/>
  <p:tag name="KSO_WM_UNIT_INDEX" val="1_2_1"/>
  <p:tag name="KSO_WM_UNIT_LAYERLEVEL" val="1_1_1"/>
  <p:tag name="KSO_WM_UNIT_TYPE" val="q_h_x"/>
  <p:tag name="KSO_WM_UNIT_VALUE" val="120*139"/>
</p:tagLst>
</file>

<file path=ppt/tags/tag28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a*1_1"/>
  <p:tag name="KSO_WM_UNIT_INDEX" val="1_1"/>
  <p:tag name="KSO_WM_UNIT_ISCONTENTSTITLE" val="0"/>
  <p:tag name="KSO_WM_UNIT_LAYERLEVEL" val="1_1"/>
  <p:tag name="KSO_WM_UNIT_NOCLEAR" val="0"/>
  <p:tag name="KSO_WM_UNIT_PRESET_TEXT" val="添加标题"/>
  <p:tag name="KSO_WM_UNIT_TEXT_FILL_FORE_SCHEMECOLOR_INDEX" val="14"/>
  <p:tag name="KSO_WM_UNIT_TEXT_FILL_TYPE" val="1"/>
  <p:tag name="KSO_WM_UNIT_TYPE" val="q_a"/>
  <p:tag name="KSO_WM_UNIT_VALUE" val="6"/>
</p:tagLst>
</file>

<file path=ppt/tags/tag28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f*1_1_1"/>
  <p:tag name="KSO_WM_UNIT_INDEX" val="1_1_1"/>
  <p:tag name="KSO_WM_UNIT_LAYERLEVEL" val="1_1_1"/>
  <p:tag name="KSO_WM_UNIT_NOCLEAR" val="0"/>
  <p:tag name="KSO_WM_UNIT_PRESET_TEXT" val="单击此处添加文本具体内容，简明扼要的阐述您的观点。"/>
  <p:tag name="KSO_WM_UNIT_TEXT_FILL_FORE_SCHEMECOLOR_INDEX" val="13"/>
  <p:tag name="KSO_WM_UNIT_TEXT_FILL_TYPE" val="1"/>
  <p:tag name="KSO_WM_UNIT_TYPE" val="q_h_f"/>
  <p:tag name="KSO_WM_UNIT_VALUE" val="68"/>
</p:tagLst>
</file>

<file path=ppt/tags/tag28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a*1_1_1"/>
  <p:tag name="KSO_WM_UNIT_INDEX" val="1_1_1"/>
  <p:tag name="KSO_WM_UNIT_ISCONTENTSTITLE" val="0"/>
  <p:tag name="KSO_WM_UNIT_LAYERLEVEL" val="1_1_1"/>
  <p:tag name="KSO_WM_UNIT_NOCLEAR" val="0"/>
  <p:tag name="KSO_WM_UNIT_PRESET_TEXT" val="单击此处添加标题"/>
  <p:tag name="KSO_WM_UNIT_TEXT_FILL_FORE_SCHEMECOLOR_INDEX" val="13"/>
  <p:tag name="KSO_WM_UNIT_TEXT_FILL_TYPE" val="1"/>
  <p:tag name="KSO_WM_UNIT_TYPE" val="q_h_a"/>
  <p:tag name="KSO_WM_UNIT_VALUE" val="13"/>
</p:tagLst>
</file>

<file path=ppt/tags/tag28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f*1_5_1"/>
  <p:tag name="KSO_WM_UNIT_INDEX" val="1_5_1"/>
  <p:tag name="KSO_WM_UNIT_LAYERLEVEL" val="1_1_1"/>
  <p:tag name="KSO_WM_UNIT_NOCLEAR" val="0"/>
  <p:tag name="KSO_WM_UNIT_PRESET_TEXT" val="单击此处添加文本具体内容，简明扼要的阐述您的观点。"/>
  <p:tag name="KSO_WM_UNIT_TEXT_FILL_FORE_SCHEMECOLOR_INDEX" val="13"/>
  <p:tag name="KSO_WM_UNIT_TEXT_FILL_TYPE" val="1"/>
  <p:tag name="KSO_WM_UNIT_TYPE" val="q_h_f"/>
  <p:tag name="KSO_WM_UNIT_VALUE" val="68"/>
</p:tagLst>
</file>

<file path=ppt/tags/tag28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a*1_5_1"/>
  <p:tag name="KSO_WM_UNIT_INDEX" val="1_5_1"/>
  <p:tag name="KSO_WM_UNIT_ISCONTENTSTITLE" val="0"/>
  <p:tag name="KSO_WM_UNIT_LAYERLEVEL" val="1_1_1"/>
  <p:tag name="KSO_WM_UNIT_NOCLEAR" val="0"/>
  <p:tag name="KSO_WM_UNIT_PRESET_TEXT" val="单击此处添加标题"/>
  <p:tag name="KSO_WM_UNIT_TEXT_FILL_FORE_SCHEMECOLOR_INDEX" val="13"/>
  <p:tag name="KSO_WM_UNIT_TEXT_FILL_TYPE" val="1"/>
  <p:tag name="KSO_WM_UNIT_TYPE" val="q_h_a"/>
  <p:tag name="KSO_WM_UNIT_VALUE" val="13"/>
</p:tagLst>
</file>

<file path=ppt/tags/tag28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f*1_2_1"/>
  <p:tag name="KSO_WM_UNIT_INDEX" val="1_2_1"/>
  <p:tag name="KSO_WM_UNIT_LAYERLEVEL" val="1_1_1"/>
  <p:tag name="KSO_WM_UNIT_NOCLEAR" val="0"/>
  <p:tag name="KSO_WM_UNIT_PRESET_TEXT" val="单击此处添加文本具体内容，简明扼要的阐述您的观点。"/>
  <p:tag name="KSO_WM_UNIT_TEXT_FILL_FORE_SCHEMECOLOR_INDEX" val="13"/>
  <p:tag name="KSO_WM_UNIT_TEXT_FILL_TYPE" val="1"/>
  <p:tag name="KSO_WM_UNIT_TYPE" val="q_h_f"/>
  <p:tag name="KSO_WM_UNIT_VALUE" val="68"/>
</p:tagLst>
</file>

<file path=ppt/tags/tag28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a*1_2_1"/>
  <p:tag name="KSO_WM_UNIT_INDEX" val="1_2_1"/>
  <p:tag name="KSO_WM_UNIT_ISCONTENTSTITLE" val="0"/>
  <p:tag name="KSO_WM_UNIT_LAYERLEVEL" val="1_1_1"/>
  <p:tag name="KSO_WM_UNIT_NOCLEAR" val="0"/>
  <p:tag name="KSO_WM_UNIT_PRESET_TEXT" val="单击此处添加标题"/>
  <p:tag name="KSO_WM_UNIT_TEXT_FILL_FORE_SCHEMECOLOR_INDEX" val="13"/>
  <p:tag name="KSO_WM_UNIT_TEXT_FILL_TYPE" val="1"/>
  <p:tag name="KSO_WM_UNIT_TYPE" val="q_h_a"/>
  <p:tag name="KSO_WM_UNIT_VALUE" val="13"/>
</p:tagLst>
</file>

<file path=ppt/tags/tag28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f*1_3_1"/>
  <p:tag name="KSO_WM_UNIT_INDEX" val="1_3_1"/>
  <p:tag name="KSO_WM_UNIT_LAYERLEVEL" val="1_1_1"/>
  <p:tag name="KSO_WM_UNIT_NOCLEAR" val="0"/>
  <p:tag name="KSO_WM_UNIT_PRESET_TEXT" val="单击此处添加文本具体内容，简明扼要的阐述您的观点。"/>
  <p:tag name="KSO_WM_UNIT_TEXT_FILL_FORE_SCHEMECOLOR_INDEX" val="13"/>
  <p:tag name="KSO_WM_UNIT_TEXT_FILL_TYPE" val="1"/>
  <p:tag name="KSO_WM_UNIT_TYPE" val="q_h_f"/>
  <p:tag name="KSO_WM_UNIT_VALUE" val="68"/>
</p:tagLst>
</file>

<file path=ppt/tags/tag28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a*1_3_1"/>
  <p:tag name="KSO_WM_UNIT_INDEX" val="1_3_1"/>
  <p:tag name="KSO_WM_UNIT_ISCONTENTSTITLE" val="0"/>
  <p:tag name="KSO_WM_UNIT_LAYERLEVEL" val="1_1_1"/>
  <p:tag name="KSO_WM_UNIT_NOCLEAR" val="0"/>
  <p:tag name="KSO_WM_UNIT_PRESET_TEXT" val="单击此处添加标题"/>
  <p:tag name="KSO_WM_UNIT_TEXT_FILL_FORE_SCHEMECOLOR_INDEX" val="13"/>
  <p:tag name="KSO_WM_UNIT_TEXT_FILL_TYPE" val="1"/>
  <p:tag name="KSO_WM_UNIT_TYPE" val="q_h_a"/>
  <p:tag name="KSO_WM_UNIT_VALUE" val="13"/>
</p:tagLst>
</file>

<file path=ppt/tags/tag29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f*1_4_1"/>
  <p:tag name="KSO_WM_UNIT_INDEX" val="1_4_1"/>
  <p:tag name="KSO_WM_UNIT_LAYERLEVEL" val="1_1_1"/>
  <p:tag name="KSO_WM_UNIT_NOCLEAR" val="0"/>
  <p:tag name="KSO_WM_UNIT_PRESET_TEXT" val="单击此处添加文本具体内容，简明扼要的阐述您的观点。"/>
  <p:tag name="KSO_WM_UNIT_TEXT_FILL_FORE_SCHEMECOLOR_INDEX" val="13"/>
  <p:tag name="KSO_WM_UNIT_TEXT_FILL_TYPE" val="1"/>
  <p:tag name="KSO_WM_UNIT_TYPE" val="q_h_f"/>
  <p:tag name="KSO_WM_UNIT_VALUE" val="72"/>
</p:tagLst>
</file>

<file path=ppt/tags/tag29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a*1_4_1"/>
  <p:tag name="KSO_WM_UNIT_INDEX" val="1_4_1"/>
  <p:tag name="KSO_WM_UNIT_ISCONTENTSTITLE" val="0"/>
  <p:tag name="KSO_WM_UNIT_LAYERLEVEL" val="1_1_1"/>
  <p:tag name="KSO_WM_UNIT_NOCLEAR" val="0"/>
  <p:tag name="KSO_WM_UNIT_PRESET_TEXT" val="单击此处添加标题"/>
  <p:tag name="KSO_WM_UNIT_TEXT_FILL_FORE_SCHEMECOLOR_INDEX" val="13"/>
  <p:tag name="KSO_WM_UNIT_TEXT_FILL_TYPE" val="1"/>
  <p:tag name="KSO_WM_UNIT_TYPE" val="q_h_a"/>
  <p:tag name="KSO_WM_UNIT_VALUE" val="18"/>
</p:tagLst>
</file>

<file path=ppt/tags/tag29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812"/>
  <p:tag name="KSO_WM_UNIT_COMPATIBLE" val="0"/>
  <p:tag name="KSO_WM_UNIT_DIAGRAM_ISNUMVISUAL" val="0"/>
  <p:tag name="KSO_WM_UNIT_DIAGRAM_ISREFERUNIT" val="0"/>
  <p:tag name="KSO_WM_UNIT_HIGHLIGHT" val="0"/>
  <p:tag name="KSO_WM_UNIT_ID" val="diagram20174812_3*q_h_x*1_4_1"/>
  <p:tag name="KSO_WM_UNIT_INDEX" val="1_4_1"/>
  <p:tag name="KSO_WM_UNIT_LAYERLEVEL" val="1_1_1"/>
  <p:tag name="KSO_WM_UNIT_TYPE" val="q_h_x"/>
  <p:tag name="KSO_WM_UNIT_VALUE" val="150*150"/>
</p:tagLst>
</file>

<file path=ppt/tags/tag293.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29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h_f*1_2_1_1"/>
  <p:tag name="KSO_WM_UNIT_INDEX" val="1_2_1_1"/>
  <p:tag name="KSO_WM_UNIT_LAYERLEVEL" val="1_1_1_1"/>
  <p:tag name="KSO_WM_UNIT_NOCLEAR" val="0"/>
  <p:tag name="KSO_WM_UNIT_PRESET_TEXT" val="点击此处添加正文，文字是您思想的提炼，为了演示发布的良好效果，请您尽可能提炼思想的精髓，然后简单的阐述您的观点"/>
  <p:tag name="KSO_WM_UNIT_SUBTYPE" val="a"/>
  <p:tag name="KSO_WM_UNIT_TEXT_FILL_FORE_SCHEMECOLOR_INDEX" val="13"/>
  <p:tag name="KSO_WM_UNIT_TEXT_FILL_TYPE" val="1"/>
  <p:tag name="KSO_WM_UNIT_TYPE" val="n_h_h_f"/>
  <p:tag name="KSO_WM_UNIT_VALUE" val="80"/>
</p:tagLst>
</file>

<file path=ppt/tags/tag295.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71182_2*n_h_h_i*1_2_1_1"/>
  <p:tag name="KSO_WM_UNIT_INDEX" val="1_2_1_1"/>
  <p:tag name="KSO_WM_UNIT_LAYERLEVEL" val="1_1_1_1"/>
  <p:tag name="KSO_WM_UNIT_TEXT_FILL_FORE_SCHEMECOLOR_INDEX" val="14"/>
  <p:tag name="KSO_WM_UNIT_TEXT_FILL_TYPE" val="1"/>
  <p:tag name="KSO_WM_UNIT_TYPE" val="n_h_h_i"/>
</p:tagLst>
</file>

<file path=ppt/tags/tag296.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h_i*1_2_1_2"/>
  <p:tag name="KSO_WM_UNIT_INDEX" val="1_2_1_2"/>
  <p:tag name="KSO_WM_UNIT_LAYERLEVEL" val="1_1_1_1"/>
  <p:tag name="KSO_WM_UNIT_SUBTYPE" val="d"/>
  <p:tag name="KSO_WM_UNIT_TEXT_FILL_FORE_SCHEMECOLOR_INDEX" val="14"/>
  <p:tag name="KSO_WM_UNIT_TEXT_FILL_TYPE" val="1"/>
  <p:tag name="KSO_WM_UNIT_TYPE" val="n_h_h_i"/>
</p:tagLst>
</file>

<file path=ppt/tags/tag297.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171182_2*n_h_h_i*1_2_3_1"/>
  <p:tag name="KSO_WM_UNIT_INDEX" val="1_2_3_1"/>
  <p:tag name="KSO_WM_UNIT_LAYERLEVEL" val="1_1_1_1"/>
  <p:tag name="KSO_WM_UNIT_TEXT_FILL_FORE_SCHEMECOLOR_INDEX" val="14"/>
  <p:tag name="KSO_WM_UNIT_TEXT_FILL_TYPE" val="1"/>
  <p:tag name="KSO_WM_UNIT_TYPE" val="n_h_h_i"/>
</p:tagLst>
</file>

<file path=ppt/tags/tag298.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h_i*1_2_3_2"/>
  <p:tag name="KSO_WM_UNIT_INDEX" val="1_2_3_2"/>
  <p:tag name="KSO_WM_UNIT_LAYERLEVEL" val="1_1_1_1"/>
  <p:tag name="KSO_WM_UNIT_SUBTYPE" val="d"/>
  <p:tag name="KSO_WM_UNIT_TEXT_FILL_FORE_SCHEMECOLOR_INDEX" val="14"/>
  <p:tag name="KSO_WM_UNIT_TEXT_FILL_TYPE" val="1"/>
  <p:tag name="KSO_WM_UNIT_TYPE" val="n_h_h_i"/>
</p:tagLst>
</file>

<file path=ppt/tags/tag299.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71182_2*n_h_h_i*1_2_2_1"/>
  <p:tag name="KSO_WM_UNIT_INDEX" val="1_2_2_1"/>
  <p:tag name="KSO_WM_UNIT_LAYERLEVEL" val="1_1_1_1"/>
  <p:tag name="KSO_WM_UNIT_TEXT_FILL_FORE_SCHEMECOLOR_INDEX" val="14"/>
  <p:tag name="KSO_WM_UNIT_TEXT_FILL_TYPE" val="1"/>
  <p:tag name="KSO_WM_UNIT_TYPE" val="n_h_h_i"/>
</p:tagLst>
</file>

<file path=ppt/tags/tag300.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h_i*1_2_2_2"/>
  <p:tag name="KSO_WM_UNIT_INDEX" val="1_2_2_2"/>
  <p:tag name="KSO_WM_UNIT_LAYERLEVEL" val="1_1_1_1"/>
  <p:tag name="KSO_WM_UNIT_SUBTYPE" val="d"/>
  <p:tag name="KSO_WM_UNIT_TEXT_FILL_FORE_SCHEMECOLOR_INDEX" val="14"/>
  <p:tag name="KSO_WM_UNIT_TEXT_FILL_TYPE" val="1"/>
  <p:tag name="KSO_WM_UNIT_TYPE" val="n_h_h_i"/>
</p:tagLst>
</file>

<file path=ppt/tags/tag301.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h_f*1_2_2_1"/>
  <p:tag name="KSO_WM_UNIT_INDEX" val="1_2_2_1"/>
  <p:tag name="KSO_WM_UNIT_LAYERLEVEL" val="1_1_1_1"/>
  <p:tag name="KSO_WM_UNIT_NOCLEAR" val="0"/>
  <p:tag name="KSO_WM_UNIT_PRESET_TEXT" val="点击此处添加正文，文字是您思想的提炼，为了演示发布的良好效果，请您尽可能提炼思想的精髓，然后简单的阐述您的观点"/>
  <p:tag name="KSO_WM_UNIT_SUBTYPE" val="a"/>
  <p:tag name="KSO_WM_UNIT_TEXT_FILL_FORE_SCHEMECOLOR_INDEX" val="13"/>
  <p:tag name="KSO_WM_UNIT_TEXT_FILL_TYPE" val="1"/>
  <p:tag name="KSO_WM_UNIT_TYPE" val="n_h_h_f"/>
  <p:tag name="KSO_WM_UNIT_VALUE" val="80"/>
</p:tagLst>
</file>

<file path=ppt/tags/tag302.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h_f*1_2_3_1"/>
  <p:tag name="KSO_WM_UNIT_INDEX" val="1_2_3_1"/>
  <p:tag name="KSO_WM_UNIT_LAYERLEVEL" val="1_1_1_1"/>
  <p:tag name="KSO_WM_UNIT_NOCLEAR" val="0"/>
  <p:tag name="KSO_WM_UNIT_PRESET_TEXT" val="点击此处添加正文，文字是您思想的提炼，为了演示发布的良好效果，请您尽可能提炼思想的精髓，然后简单的阐述您的观点"/>
  <p:tag name="KSO_WM_UNIT_SUBTYPE" val="a"/>
  <p:tag name="KSO_WM_UNIT_TEXT_FILL_FORE_SCHEMECOLOR_INDEX" val="13"/>
  <p:tag name="KSO_WM_UNIT_TEXT_FILL_TYPE" val="1"/>
  <p:tag name="KSO_WM_UNIT_TYPE" val="n_h_h_f"/>
  <p:tag name="KSO_WM_UNIT_VALUE" val="80"/>
</p:tagLst>
</file>

<file path=ppt/tags/tag303.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1182_2*n_h_i*1_1_1"/>
  <p:tag name="KSO_WM_UNIT_INDEX" val="1_1_1"/>
  <p:tag name="KSO_WM_UNIT_LAYERLEVEL" val="1_1_1"/>
  <p:tag name="KSO_WM_UNIT_TEXT_FILL_FORE_SCHEMECOLOR_INDEX" val="14"/>
  <p:tag name="KSO_WM_UNIT_TEXT_FILL_TYPE" val="1"/>
  <p:tag name="KSO_WM_UNIT_TYPE" val="n_h_i"/>
</p:tagLst>
</file>

<file path=ppt/tags/tag30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171182"/>
  <p:tag name="KSO_WM_UNIT_COMPATIBLE" val="0"/>
  <p:tag name="KSO_WM_UNIT_DIAGRAM_ISNUMVISUAL" val="0"/>
  <p:tag name="KSO_WM_UNIT_DIAGRAM_ISREFERUNIT" val="0"/>
  <p:tag name="KSO_WM_UNIT_HIGHLIGHT" val="0"/>
  <p:tag name="KSO_WM_UNIT_ID" val="diagram20171182_2*n_h_a*1_1_1"/>
  <p:tag name="KSO_WM_UNIT_INDEX" val="1_1_1"/>
  <p:tag name="KSO_WM_UNIT_ISCONTENTSTITLE" val="0"/>
  <p:tag name="KSO_WM_UNIT_ISNUMDGMTITLE" val="0"/>
  <p:tag name="KSO_WM_UNIT_LAYERLEVEL" val="1_1_1"/>
  <p:tag name="KSO_WM_UNIT_NOCLEAR" val="0"/>
  <p:tag name="KSO_WM_UNIT_PRESET_TEXT" val="点击输 入标题"/>
  <p:tag name="KSO_WM_UNIT_TEXT_FILL_FORE_SCHEMECOLOR_INDEX" val="14"/>
  <p:tag name="KSO_WM_UNIT_TEXT_FILL_TYPE" val="1"/>
  <p:tag name="KSO_WM_UNIT_TYPE" val="n_h_a"/>
  <p:tag name="KSO_WM_UNIT_VALUE" val="6"/>
</p:tagLst>
</file>

<file path=ppt/tags/tag30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F3F8FC"/>
      </a:dk2>
      <a:lt2>
        <a:srgbClr val="FBFCFC"/>
      </a:lt2>
      <a:accent1>
        <a:srgbClr val="13568D"/>
      </a:accent1>
      <a:accent2>
        <a:srgbClr val="5A9AE0"/>
      </a:accent2>
      <a:accent3>
        <a:srgbClr val="33CBD5"/>
      </a:accent3>
      <a:accent4>
        <a:srgbClr val="4694CB"/>
      </a:accent4>
      <a:accent5>
        <a:srgbClr val="6775C8"/>
      </a:accent5>
      <a:accent6>
        <a:srgbClr val="D77F64"/>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15</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微软雅黑</vt:lpstr>
      <vt:lpstr>汉仪旗黑-85S</vt:lpstr>
      <vt:lpstr>Wingdings</vt:lpstr>
      <vt:lpstr>黑体</vt:lpstr>
      <vt:lpstr>Calibri Light</vt:lpstr>
      <vt:lpstr>Gill Sans</vt:lpstr>
      <vt:lpstr>Office Theme</vt:lpstr>
      <vt:lpstr>多邻国商业模式解析</vt:lpstr>
      <vt:lpstr>PowerPoint Presentation</vt:lpstr>
      <vt:lpstr>1、案例企业介绍</vt:lpstr>
      <vt:lpstr>1.1 企业简介</vt:lpstr>
      <vt:lpstr>1.2 行业地位</vt:lpstr>
      <vt:lpstr>2、企业定位解析</vt:lpstr>
      <vt:lpstr>2.1 战略定位 </vt:lpstr>
      <vt:lpstr>2.2 模式定位</vt:lpstr>
      <vt:lpstr>2.3 价值主张</vt:lpstr>
      <vt:lpstr>PowerPoint Presentation</vt:lpstr>
      <vt:lpstr>3.1 业务系统描述</vt:lpstr>
      <vt:lpstr>3.1 业务系统描述</vt:lpstr>
      <vt:lpstr>3.1 业务系统描述</vt:lpstr>
      <vt:lpstr>3.1 业务系统描述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2024-09-15T06:16:00.496</cp:lastPrinted>
  <dcterms:created xsi:type="dcterms:W3CDTF">2024-09-14T22:16:00Z</dcterms:created>
  <dcterms:modified xsi:type="dcterms:W3CDTF">2024-09-14T22:16:07Z</dcterms:modified>
</cp:coreProperties>
</file>