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3BC9CC5-ACB1-4EC6-94F4-4A47951670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DE38B6-5000-43D1-9694-B83A07EE12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80056C3-1785-477B-A0AD-77E2D29829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ADC44E-B012-4476-985C-3EC3211195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65708C-3565-4A2A-B716-CA9B0BB134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0A05DAD-2C05-45BC-B18F-D2AB0FE21F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EA94FD-8EC4-4ED8-9C05-F064E094FFD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C2679F-6A43-43E5-B749-8E3413B902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1F84E8-5A52-46C0-A9B6-9AB09F3431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9DF20A-DA53-492F-B05B-F02FAE17EB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A182C6-4FA7-4D5B-A8E9-DF922CD8D3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807707201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营销问题分析及对策研究方法</a:t>
            </a:r>
          </a:p>
        </p:txBody>
      </p:sp>
      <p:sp>
        <p:nvSpPr>
          <p:cNvPr id="3" name="TextBox 3"/>
          <p:cNvSpPr txBox="1"/>
          <p:nvPr/>
        </p:nvSpPr>
        <p:spPr>
          <a:xfrm>
            <a:off x="744631" y="5235132"/>
            <a:ext cx="3273378"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lumMod val="95000"/>
                    <a:lumOff val="5000"/>
                  </a:schemeClr>
                </a:solidFill>
                <a:latin typeface="Arial"/>
                <a:ea typeface="Arial"/>
                <a:cs typeface="Arial"/>
              </a:rPr>
              <a:t>汇报人：XXX</a:t>
            </a:r>
          </a:p>
        </p:txBody>
      </p:sp>
      <p:sp>
        <p:nvSpPr>
          <p:cNvPr id="4" name="TextBox 4"/>
          <p:cNvSpPr txBox="1"/>
          <p:nvPr/>
        </p:nvSpPr>
        <p:spPr>
          <a:xfrm>
            <a:off x="744631" y="5693115"/>
            <a:ext cx="2851551"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solidFill>
                <a:latin typeface="Arial"/>
                <a:ea typeface="Arial"/>
                <a:cs typeface="Arial"/>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营销问题分析方法</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营销对策研究方法</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营销对策实施与监控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案例研究</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营销问题概述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392" b="539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营销问题是指在市场营销过程中出现的不利于实现营销目标的各种障碍和挑战，是营销策略和执行的偏差或缺陷。</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营销问题可以根据不同标准进行分类，如按问题性质可分为战略性问题和执行性问题；按问题来源可分为外部环境和内部管理问题等。</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定义与分类</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分类</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5015" r="15015"/>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667" r="16667"/>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667" r="166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营销问题是企业发展的常见障碍，解决营销问题有助于提高企业竞争力和市场份额。</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营销问题如果不及时解决，可能会导致企业资源浪费、客户流失、品牌形象受损等后果。</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有效的营销问题解决策略能够为企业带来更多的商业机会和竞争优势。</a:t>
            </a:r>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通过市场调研、数据分析、客户反馈等方式，发现市场营销中存在的问题和不足。</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识别</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24" r="125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诊断</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673" r="1467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步骤</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24" r="1252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对识别出的营销问题进行深入分析和研究，找出问题的根本原因，为制定解决方案提供依据。</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收集信息、分析数据、确定问题性质、制定解决方案等。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营销问题的识别与诊断</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营销问题分析方法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SWOT分析是一种战略分析工具，通过对企业或产品的优势（Strengths）、劣势（Weaknesses）、机会（Opportunities）和威胁（Threats）进行评估，为企业制定营销策略提供依据。</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通过识别企业或产品的优势和劣势，了解其在市场中的竞争地位；分析市场机会和威胁，了解外部环境对企业的影响。在SWOT分析的基础上，企业可以制定相应的营销策略和措施，以最大化优势、弥补劣势、抓住机会、应对威胁。</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SWOT分析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PEST分析是一种宏观环境分析工具，通过对政治（Political）、经济（Economic）、社会（Social）和技术（Technological）四个方面进行分析，评估外部环境对企业营销活动的影响。</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政治方面包括政策法规、国际关系等；经济方面涉及经济增长、通货膨胀、失业率等；社会方面关注人口结构、消费习惯、文化价值观等；技术方面则关注科技创新、技术发展趋势等。通过PEST分析，企业可以更好地把握市场趋势，制定适应环境的营销策略。</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PEST分析</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五力模型分析是一种产业竞争分析工具，包括行业内竞争、潜在进入者、替代品威胁、供应商议价能力和购买者议价能力五个方面。</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五力模型分析有助于企业了解所在行业的竞争状况和盈利潜力。通过评估行业内竞争对手的实力、潜在进入者的威胁、替代品的竞争、供应商的议价能力以及购买者的议价能力，企业可以制定针对性的营销策略，提升竞争优势和市场份额。</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五力模型分析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4P营销组合分析包括产品（Product）、价格（Price）、渠道（Place）、促销（Promotion）四个要素，是企业制定营销策略的基础。</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solidFill>
                <a:latin typeface="Microsoft Yahei"/>
                <a:ea typeface="Microsoft Yahei"/>
                <a:cs typeface="Microsoft Yahei"/>
              </a:rPr>
              <a:t>产品方面需关注产品的功能、质量、品牌等；价格方面需考虑定价策略、成本与利润等；渠道方面需选择合适的销售渠道和分销策略；促销方面则需运用广告、公关、销售促进等多种手段提升销售业绩。通过对4P营销组合的全面分析，企业可以制定出更具针对性的营销策略，提升市场竞争力。</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4P营销组合分析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营销对策研究方法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将市场划分为具有相似需求和特点的细分市场，以便更好地满足不同客户群体的需求。</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市场细分</a:t>
            </a:r>
          </a:p>
        </p:txBody>
      </p:sp>
      <p:pic>
        <p:nvPicPr>
          <p:cNvPr id="5" name="Picture 5"/>
          <p:cNvPicPr>
            <a:picLocks noChangeAspect="1"/>
          </p:cNvPicPr>
          <p:nvPr/>
        </p:nvPicPr>
        <p:blipFill>
          <a:blip r:embed="rId2"/>
          <a:srcRect t="8472" b="8472"/>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根据企业资源和市场情况，选择适合企业的目标市场，并制定相应的市场进入策略。</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目标市场选择</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根据目标市场的需求和竞争情况，确定企业的产品或服务的特色和形象，以区别于竞争对手。</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市场定位</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市场细分与定位</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https://d.book118.com/138077072017006037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2024-09-16T19:40:25.914</cp:lastPrinted>
  <dcterms:created xsi:type="dcterms:W3CDTF">2024-09-16T11:40:25Z</dcterms:created>
  <dcterms:modified xsi:type="dcterms:W3CDTF">2024-09-16T11:40:27Z</dcterms:modified>
</cp:coreProperties>
</file>