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AE35-E0E4-43F8-8DF4-D4614E21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FC17-677A-4482-9F53-C5D24EA1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BBC11-7E43-4ECB-931C-5E41F3C4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79221-95EF-400F-8A5B-7C05E8FE1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44E01C-4845-4E66-9A47-5934625B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CA343-3E09-402C-AA38-58D34EFA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76F3A-BE0D-4F3C-8588-2109D3070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E2C08-1D5F-41B8-9828-15BEDE5D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38763-E90D-46BC-9E39-CC7B5FBC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A5511-979C-49E7-B4DA-624FEFC2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2204F-7362-44C5-8923-72A63BF3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7077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浙工大知识产权专业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浙工大知识产权专业学术研究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浙工大知识产权专业学生活动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浙工大知识产权专业就业情况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浙工大知识产权专业概述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随着科技、经济的快速发展，知识产权保护成为国家、企业发展的重要保障。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国内外知识产权竞争态势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全球范围内，知识产权的竞争日趋激烈，对知识产权专业人才的需求日益增长。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浙工大在知识产权领域的积累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浙江工业大学在知识产权领域拥有丰富的教学和科研经验，为知识产权专业的开设奠定了基础。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课程设置注重理论与实践相结合，培养学生具备扎实的理论基础和实践能力。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融合法学、管理学、经济学等多个学科，拓宽学生的知识面和就业领域。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国际化办学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与国外知名高校合作，开展交换生项目和国际学术交流，提升学生的国际视野。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专业特色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优秀毕业生可继续攻读硕士、博士学位，或从事知识产权领域的深入研究。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行业需求与薪资待遇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随着知识产权保护意识的提高，行业对专业人才的需求持续增长，薪资待遇相对较高。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学生毕业后可在政府机关、企事业单位、律师事务所等机构从事知识产权管理、保护、维权等方面的工作。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专业发展前景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浙工大知识产权专业课程设置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介绍法学基本原理、法律体系和法律实务基础。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法律基础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深入探讨知识产权法的基本概念、原则和制度。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研究知识产权的申请、保护、管理和运营等方面的知识。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详细介绍专利法的原理、专利申请、专利审查、专利侵权等方面的知识。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研究商标法的原则、商标注册、商标保护和商标争议解决等内容。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深入探讨著作权法的原则、著作权保护、著作权交易和著作权诉讼等问题。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通过分析真实案例，培养学生分析和解决实际问题的能力。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知识产权实务操作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学习知识产权申请、维权和管理等方面的实际操作技能。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知识产权模拟法庭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模拟真实的法庭审判过程，让学生了解法庭审判程序和技巧。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浙工大知识产权专业师资力量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副教授：25人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讲师：30人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硕士生导师：30人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博士生导师：8人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教授：10人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师资规模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博士学位教师比例：80%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拥有专利或知识产权背景教师比例：60%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海外留学经历教师比例：40%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师资结构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https://d.book118.com/138077077004006025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2024-09-01T10:14:37.342</cp:lastPrinted>
  <dcterms:created xsi:type="dcterms:W3CDTF">2024-09-01T02:14:37Z</dcterms:created>
  <dcterms:modified xsi:type="dcterms:W3CDTF">2024-09-01T02:14:39Z</dcterms:modified>
</cp:coreProperties>
</file>